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28"/>
  </p:notesMasterIdLst>
  <p:handoutMasterIdLst>
    <p:handoutMasterId r:id="rId29"/>
  </p:handoutMasterIdLst>
  <p:sldIdLst>
    <p:sldId id="256" r:id="rId5"/>
    <p:sldId id="264" r:id="rId6"/>
    <p:sldId id="258" r:id="rId7"/>
    <p:sldId id="260" r:id="rId8"/>
    <p:sldId id="281" r:id="rId9"/>
    <p:sldId id="297" r:id="rId10"/>
    <p:sldId id="290" r:id="rId11"/>
    <p:sldId id="312" r:id="rId12"/>
    <p:sldId id="310" r:id="rId13"/>
    <p:sldId id="311" r:id="rId14"/>
    <p:sldId id="279" r:id="rId15"/>
    <p:sldId id="274" r:id="rId16"/>
    <p:sldId id="322" r:id="rId17"/>
    <p:sldId id="298" r:id="rId18"/>
    <p:sldId id="321" r:id="rId19"/>
    <p:sldId id="320" r:id="rId20"/>
    <p:sldId id="319" r:id="rId21"/>
    <p:sldId id="318" r:id="rId22"/>
    <p:sldId id="317" r:id="rId23"/>
    <p:sldId id="316" r:id="rId24"/>
    <p:sldId id="315" r:id="rId25"/>
    <p:sldId id="314" r:id="rId26"/>
    <p:sldId id="31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717E9-1A87-472E-B0AA-6862049D8BC0}" v="33" dt="2022-11-29T04:09:43.967"/>
    <p1510:client id="{08F77756-E561-43C9-A853-CCA0027EA9A1}" v="1" dt="2022-11-29T04:22:50.612"/>
    <p1510:client id="{53675D79-F00A-4F6A-B13A-D76B68CF5AA4}" v="3" dt="2022-11-29T03:45:00.396"/>
    <p1510:client id="{6C03F261-33F3-46E3-A646-D7BE268FF1B0}" v="98" dt="2022-11-29T04:48:52.997"/>
    <p1510:client id="{85961954-5BF8-4C80-A206-74D6C2E50A1A}" v="130" dt="2022-11-29T04:05:47.489"/>
    <p1510:client id="{96449938-194B-431A-B608-2698657A3E56}" v="83" dt="2022-11-29T04:47:54.986"/>
    <p1510:client id="{A318B47D-DD5E-4074-BE04-79A9742CD2CB}" v="267" dt="2022-11-29T04:30:10.794"/>
    <p1510:client id="{B5BCC821-882B-4834-BEF9-2CB84108E134}" v="34" dt="2022-11-29T03:47:52.311"/>
    <p1510:client id="{B619DCCA-5719-4A35-B4CE-F0D9A084281F}" v="657" dt="2022-11-29T04:44:52.261"/>
    <p1510:client id="{CA1670BA-2304-4A0B-8BB5-7C1F43D8E4FD}" v="12" dt="2022-11-29T03:54:11.714"/>
    <p1510:client id="{DE13E348-1E02-408E-9122-51358CE9FE4F}" v="360" dt="2022-11-29T04:18:21.469"/>
    <p1510:client id="{EB891152-F069-4EE8-96CC-AF20499305A9}" v="77" dt="2022-11-29T04:15:43.003"/>
    <p1510:client id="{EDD3A1C4-9B53-480F-B5CA-D944A99FB5F0}" v="769" dt="2022-11-29T04:44:40.7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 Kumar" userId="S::kumar.yash@okstate.edu::94214ef6-bf45-46ab-a848-e7fd7fa31325" providerId="AD" clId="Web-{CA1670BA-2304-4A0B-8BB5-7C1F43D8E4FD}"/>
    <pc:docChg chg="modSld">
      <pc:chgData name="Yash, Kumar" userId="S::kumar.yash@okstate.edu::94214ef6-bf45-46ab-a848-e7fd7fa31325" providerId="AD" clId="Web-{CA1670BA-2304-4A0B-8BB5-7C1F43D8E4FD}" dt="2022-11-29T03:54:11.714" v="14" actId="1076"/>
      <pc:docMkLst>
        <pc:docMk/>
      </pc:docMkLst>
      <pc:sldChg chg="modSp">
        <pc:chgData name="Yash, Kumar" userId="S::kumar.yash@okstate.edu::94214ef6-bf45-46ab-a848-e7fd7fa31325" providerId="AD" clId="Web-{CA1670BA-2304-4A0B-8BB5-7C1F43D8E4FD}" dt="2022-11-29T03:54:11.714" v="14" actId="1076"/>
        <pc:sldMkLst>
          <pc:docMk/>
          <pc:sldMk cId="2597411953" sldId="290"/>
        </pc:sldMkLst>
        <pc:graphicFrameChg chg="mod">
          <ac:chgData name="Yash, Kumar" userId="S::kumar.yash@okstate.edu::94214ef6-bf45-46ab-a848-e7fd7fa31325" providerId="AD" clId="Web-{CA1670BA-2304-4A0B-8BB5-7C1F43D8E4FD}" dt="2022-11-29T03:54:09.292" v="13" actId="14100"/>
          <ac:graphicFrameMkLst>
            <pc:docMk/>
            <pc:sldMk cId="2597411953" sldId="290"/>
            <ac:graphicFrameMk id="3" creationId="{56050981-6B46-1B76-49EE-D80906AD568E}"/>
          </ac:graphicFrameMkLst>
        </pc:graphicFrameChg>
        <pc:picChg chg="mod">
          <ac:chgData name="Yash, Kumar" userId="S::kumar.yash@okstate.edu::94214ef6-bf45-46ab-a848-e7fd7fa31325" providerId="AD" clId="Web-{CA1670BA-2304-4A0B-8BB5-7C1F43D8E4FD}" dt="2022-11-29T03:54:11.714" v="14" actId="1076"/>
          <ac:picMkLst>
            <pc:docMk/>
            <pc:sldMk cId="2597411953" sldId="290"/>
            <ac:picMk id="9" creationId="{93C42D9C-9137-A348-C294-09ED07F69947}"/>
          </ac:picMkLst>
        </pc:picChg>
      </pc:sldChg>
      <pc:sldChg chg="delSp modSp">
        <pc:chgData name="Yash, Kumar" userId="S::kumar.yash@okstate.edu::94214ef6-bf45-46ab-a848-e7fd7fa31325" providerId="AD" clId="Web-{CA1670BA-2304-4A0B-8BB5-7C1F43D8E4FD}" dt="2022-11-29T03:48:30.734" v="7" actId="14100"/>
        <pc:sldMkLst>
          <pc:docMk/>
          <pc:sldMk cId="2120772481" sldId="298"/>
        </pc:sldMkLst>
        <pc:spChg chg="mod">
          <ac:chgData name="Yash, Kumar" userId="S::kumar.yash@okstate.edu::94214ef6-bf45-46ab-a848-e7fd7fa31325" providerId="AD" clId="Web-{CA1670BA-2304-4A0B-8BB5-7C1F43D8E4FD}" dt="2022-11-29T03:48:30.734" v="7" actId="14100"/>
          <ac:spMkLst>
            <pc:docMk/>
            <pc:sldMk cId="2120772481" sldId="298"/>
            <ac:spMk id="4" creationId="{7B3B369F-4243-FF8D-5DA4-229AD354876B}"/>
          </ac:spMkLst>
        </pc:spChg>
        <pc:picChg chg="del">
          <ac:chgData name="Yash, Kumar" userId="S::kumar.yash@okstate.edu::94214ef6-bf45-46ab-a848-e7fd7fa31325" providerId="AD" clId="Web-{CA1670BA-2304-4A0B-8BB5-7C1F43D8E4FD}" dt="2022-11-29T03:47:54.045" v="1"/>
          <ac:picMkLst>
            <pc:docMk/>
            <pc:sldMk cId="2120772481" sldId="298"/>
            <ac:picMk id="7" creationId="{385E6939-948E-2B2A-0863-D6DDF373C9F3}"/>
          </ac:picMkLst>
        </pc:picChg>
        <pc:picChg chg="del">
          <ac:chgData name="Yash, Kumar" userId="S::kumar.yash@okstate.edu::94214ef6-bf45-46ab-a848-e7fd7fa31325" providerId="AD" clId="Web-{CA1670BA-2304-4A0B-8BB5-7C1F43D8E4FD}" dt="2022-11-29T03:47:54.045" v="0"/>
          <ac:picMkLst>
            <pc:docMk/>
            <pc:sldMk cId="2120772481" sldId="298"/>
            <ac:picMk id="8" creationId="{CD37B3AF-1631-A24B-99ED-499F135EB6F9}"/>
          </ac:picMkLst>
        </pc:picChg>
        <pc:picChg chg="mod">
          <ac:chgData name="Yash, Kumar" userId="S::kumar.yash@okstate.edu::94214ef6-bf45-46ab-a848-e7fd7fa31325" providerId="AD" clId="Web-{CA1670BA-2304-4A0B-8BB5-7C1F43D8E4FD}" dt="2022-11-29T03:48:05.514" v="4" actId="1076"/>
          <ac:picMkLst>
            <pc:docMk/>
            <pc:sldMk cId="2120772481" sldId="298"/>
            <ac:picMk id="9" creationId="{86966FAE-DA80-0883-12EE-7DB0048F1BF2}"/>
          </ac:picMkLst>
        </pc:picChg>
      </pc:sldChg>
    </pc:docChg>
  </pc:docChgLst>
  <pc:docChgLst>
    <pc:chgData name="Nijhawan, Chhavi" userId="S::chhavi.nijhawan@okstate.edu::231b9bce-cdc4-452c-a808-7665b7929452" providerId="AD" clId="Web-{EDD3A1C4-9B53-480F-B5CA-D944A99FB5F0}"/>
    <pc:docChg chg="delSld modSld sldOrd">
      <pc:chgData name="Nijhawan, Chhavi" userId="S::chhavi.nijhawan@okstate.edu::231b9bce-cdc4-452c-a808-7665b7929452" providerId="AD" clId="Web-{EDD3A1C4-9B53-480F-B5CA-D944A99FB5F0}" dt="2022-11-29T04:44:40.755" v="430" actId="20577"/>
      <pc:docMkLst>
        <pc:docMk/>
      </pc:docMkLst>
      <pc:sldChg chg="addSp delSp modSp mod setBg">
        <pc:chgData name="Nijhawan, Chhavi" userId="S::chhavi.nijhawan@okstate.edu::231b9bce-cdc4-452c-a808-7665b7929452" providerId="AD" clId="Web-{EDD3A1C4-9B53-480F-B5CA-D944A99FB5F0}" dt="2022-11-29T04:43:07.174" v="417"/>
        <pc:sldMkLst>
          <pc:docMk/>
          <pc:sldMk cId="3417721485" sldId="256"/>
        </pc:sldMkLst>
        <pc:spChg chg="mod">
          <ac:chgData name="Nijhawan, Chhavi" userId="S::chhavi.nijhawan@okstate.edu::231b9bce-cdc4-452c-a808-7665b7929452" providerId="AD" clId="Web-{EDD3A1C4-9B53-480F-B5CA-D944A99FB5F0}" dt="2022-11-29T04:43:07.174" v="417"/>
          <ac:spMkLst>
            <pc:docMk/>
            <pc:sldMk cId="3417721485" sldId="256"/>
            <ac:spMk id="2" creationId="{340C7600-5BA8-4A54-887F-74AF87750A31}"/>
          </ac:spMkLst>
        </pc:spChg>
        <pc:spChg chg="mod">
          <ac:chgData name="Nijhawan, Chhavi" userId="S::chhavi.nijhawan@okstate.edu::231b9bce-cdc4-452c-a808-7665b7929452" providerId="AD" clId="Web-{EDD3A1C4-9B53-480F-B5CA-D944A99FB5F0}" dt="2022-11-29T04:43:07.174" v="417"/>
          <ac:spMkLst>
            <pc:docMk/>
            <pc:sldMk cId="3417721485" sldId="256"/>
            <ac:spMk id="3" creationId="{AE584786-6548-4BB4-95FD-977AD1F362C6}"/>
          </ac:spMkLst>
        </pc:spChg>
        <pc:spChg chg="del">
          <ac:chgData name="Nijhawan, Chhavi" userId="S::chhavi.nijhawan@okstate.edu::231b9bce-cdc4-452c-a808-7665b7929452" providerId="AD" clId="Web-{EDD3A1C4-9B53-480F-B5CA-D944A99FB5F0}" dt="2022-11-29T04:43:07.174" v="417"/>
          <ac:spMkLst>
            <pc:docMk/>
            <pc:sldMk cId="3417721485" sldId="256"/>
            <ac:spMk id="440" creationId="{73710393-C767-43F2-8FBD-DFC6C6DE6FF5}"/>
          </ac:spMkLst>
        </pc:spChg>
        <pc:spChg chg="add">
          <ac:chgData name="Nijhawan, Chhavi" userId="S::chhavi.nijhawan@okstate.edu::231b9bce-cdc4-452c-a808-7665b7929452" providerId="AD" clId="Web-{EDD3A1C4-9B53-480F-B5CA-D944A99FB5F0}" dt="2022-11-29T04:43:07.174" v="417"/>
          <ac:spMkLst>
            <pc:docMk/>
            <pc:sldMk cId="3417721485" sldId="256"/>
            <ac:spMk id="577" creationId="{73710393-C767-43F2-8FBD-DFC6C6DE6FF5}"/>
          </ac:spMkLst>
        </pc:spChg>
        <pc:grpChg chg="del">
          <ac:chgData name="Nijhawan, Chhavi" userId="S::chhavi.nijhawan@okstate.edu::231b9bce-cdc4-452c-a808-7665b7929452" providerId="AD" clId="Web-{EDD3A1C4-9B53-480F-B5CA-D944A99FB5F0}" dt="2022-11-29T04:43:07.174" v="417"/>
          <ac:grpSpMkLst>
            <pc:docMk/>
            <pc:sldMk cId="3417721485" sldId="256"/>
            <ac:grpSpMk id="358" creationId="{DC1A4634-CF00-456C-BBEC-CEAAAAD069DB}"/>
          </ac:grpSpMkLst>
        </pc:grpChg>
        <pc:grpChg chg="del">
          <ac:chgData name="Nijhawan, Chhavi" userId="S::chhavi.nijhawan@okstate.edu::231b9bce-cdc4-452c-a808-7665b7929452" providerId="AD" clId="Web-{EDD3A1C4-9B53-480F-B5CA-D944A99FB5F0}" dt="2022-11-29T04:43:07.174" v="417"/>
          <ac:grpSpMkLst>
            <pc:docMk/>
            <pc:sldMk cId="3417721485" sldId="256"/>
            <ac:grpSpMk id="442" creationId="{24BFFD1D-EF0D-48A3-9398-5E7B37687796}"/>
          </ac:grpSpMkLst>
        </pc:grpChg>
        <pc:grpChg chg="add">
          <ac:chgData name="Nijhawan, Chhavi" userId="S::chhavi.nijhawan@okstate.edu::231b9bce-cdc4-452c-a808-7665b7929452" providerId="AD" clId="Web-{EDD3A1C4-9B53-480F-B5CA-D944A99FB5F0}" dt="2022-11-29T04:43:07.174" v="417"/>
          <ac:grpSpMkLst>
            <pc:docMk/>
            <pc:sldMk cId="3417721485" sldId="256"/>
            <ac:grpSpMk id="527" creationId="{DC1A4634-CF00-456C-BBEC-CEAAAAD069DB}"/>
          </ac:grpSpMkLst>
        </pc:grpChg>
        <pc:grpChg chg="add">
          <ac:chgData name="Nijhawan, Chhavi" userId="S::chhavi.nijhawan@okstate.edu::231b9bce-cdc4-452c-a808-7665b7929452" providerId="AD" clId="Web-{EDD3A1C4-9B53-480F-B5CA-D944A99FB5F0}" dt="2022-11-29T04:43:07.174" v="417"/>
          <ac:grpSpMkLst>
            <pc:docMk/>
            <pc:sldMk cId="3417721485" sldId="256"/>
            <ac:grpSpMk id="579" creationId="{24BFFD1D-EF0D-48A3-9398-5E7B37687796}"/>
          </ac:grpSpMkLst>
        </pc:grpChg>
        <pc:picChg chg="mod ord">
          <ac:chgData name="Nijhawan, Chhavi" userId="S::chhavi.nijhawan@okstate.edu::231b9bce-cdc4-452c-a808-7665b7929452" providerId="AD" clId="Web-{EDD3A1C4-9B53-480F-B5CA-D944A99FB5F0}" dt="2022-11-29T04:43:07.174" v="417"/>
          <ac:picMkLst>
            <pc:docMk/>
            <pc:sldMk cId="3417721485" sldId="256"/>
            <ac:picMk id="4" creationId="{1926E338-7DD6-AE2F-3B3B-663A3991FE0B}"/>
          </ac:picMkLst>
        </pc:picChg>
        <pc:picChg chg="mod">
          <ac:chgData name="Nijhawan, Chhavi" userId="S::chhavi.nijhawan@okstate.edu::231b9bce-cdc4-452c-a808-7665b7929452" providerId="AD" clId="Web-{EDD3A1C4-9B53-480F-B5CA-D944A99FB5F0}" dt="2022-11-29T04:43:07.174" v="417"/>
          <ac:picMkLst>
            <pc:docMk/>
            <pc:sldMk cId="3417721485" sldId="256"/>
            <ac:picMk id="5" creationId="{7C454B0C-0819-4D56-9275-BCE254DA659D}"/>
          </ac:picMkLst>
        </pc:picChg>
      </pc:sldChg>
      <pc:sldChg chg="modSp">
        <pc:chgData name="Nijhawan, Chhavi" userId="S::chhavi.nijhawan@okstate.edu::231b9bce-cdc4-452c-a808-7665b7929452" providerId="AD" clId="Web-{EDD3A1C4-9B53-480F-B5CA-D944A99FB5F0}" dt="2022-11-29T04:43:54.488" v="422" actId="20577"/>
        <pc:sldMkLst>
          <pc:docMk/>
          <pc:sldMk cId="1429390259" sldId="260"/>
        </pc:sldMkLst>
        <pc:spChg chg="mod">
          <ac:chgData name="Nijhawan, Chhavi" userId="S::chhavi.nijhawan@okstate.edu::231b9bce-cdc4-452c-a808-7665b7929452" providerId="AD" clId="Web-{EDD3A1C4-9B53-480F-B5CA-D944A99FB5F0}" dt="2022-11-29T04:43:54.488" v="422" actId="20577"/>
          <ac:spMkLst>
            <pc:docMk/>
            <pc:sldMk cId="1429390259" sldId="260"/>
            <ac:spMk id="3" creationId="{9F26032D-6798-6E14-8044-2B4F27580D29}"/>
          </ac:spMkLst>
        </pc:spChg>
      </pc:sldChg>
      <pc:sldChg chg="ord">
        <pc:chgData name="Nijhawan, Chhavi" userId="S::chhavi.nijhawan@okstate.edu::231b9bce-cdc4-452c-a808-7665b7929452" providerId="AD" clId="Web-{EDD3A1C4-9B53-480F-B5CA-D944A99FB5F0}" dt="2022-11-29T04:42:21.360" v="414"/>
        <pc:sldMkLst>
          <pc:docMk/>
          <pc:sldMk cId="2939930866" sldId="274"/>
        </pc:sldMkLst>
      </pc:sldChg>
      <pc:sldChg chg="modSp">
        <pc:chgData name="Nijhawan, Chhavi" userId="S::chhavi.nijhawan@okstate.edu::231b9bce-cdc4-452c-a808-7665b7929452" providerId="AD" clId="Web-{EDD3A1C4-9B53-480F-B5CA-D944A99FB5F0}" dt="2022-11-29T04:42:05.578" v="413" actId="20577"/>
        <pc:sldMkLst>
          <pc:docMk/>
          <pc:sldMk cId="2660935980" sldId="279"/>
        </pc:sldMkLst>
        <pc:spChg chg="mod">
          <ac:chgData name="Nijhawan, Chhavi" userId="S::chhavi.nijhawan@okstate.edu::231b9bce-cdc4-452c-a808-7665b7929452" providerId="AD" clId="Web-{EDD3A1C4-9B53-480F-B5CA-D944A99FB5F0}" dt="2022-11-29T04:42:05.578" v="413" actId="20577"/>
          <ac:spMkLst>
            <pc:docMk/>
            <pc:sldMk cId="2660935980" sldId="279"/>
            <ac:spMk id="5" creationId="{12E90EDF-CB5B-08ED-D52D-9E13710A861F}"/>
          </ac:spMkLst>
        </pc:spChg>
      </pc:sldChg>
      <pc:sldChg chg="modSp">
        <pc:chgData name="Nijhawan, Chhavi" userId="S::chhavi.nijhawan@okstate.edu::231b9bce-cdc4-452c-a808-7665b7929452" providerId="AD" clId="Web-{EDD3A1C4-9B53-480F-B5CA-D944A99FB5F0}" dt="2022-11-29T04:44:23.239" v="427" actId="1076"/>
        <pc:sldMkLst>
          <pc:docMk/>
          <pc:sldMk cId="1312237557" sldId="281"/>
        </pc:sldMkLst>
        <pc:spChg chg="mod">
          <ac:chgData name="Nijhawan, Chhavi" userId="S::chhavi.nijhawan@okstate.edu::231b9bce-cdc4-452c-a808-7665b7929452" providerId="AD" clId="Web-{EDD3A1C4-9B53-480F-B5CA-D944A99FB5F0}" dt="2022-11-29T04:44:23.239" v="427" actId="1076"/>
          <ac:spMkLst>
            <pc:docMk/>
            <pc:sldMk cId="1312237557" sldId="281"/>
            <ac:spMk id="3" creationId="{B34557E3-8430-A3CA-162C-58637E84BA04}"/>
          </ac:spMkLst>
        </pc:spChg>
        <pc:spChg chg="mod">
          <ac:chgData name="Nijhawan, Chhavi" userId="S::chhavi.nijhawan@okstate.edu::231b9bce-cdc4-452c-a808-7665b7929452" providerId="AD" clId="Web-{EDD3A1C4-9B53-480F-B5CA-D944A99FB5F0}" dt="2022-11-29T04:44:16.520" v="425" actId="14100"/>
          <ac:spMkLst>
            <pc:docMk/>
            <pc:sldMk cId="1312237557" sldId="281"/>
            <ac:spMk id="4" creationId="{7B3B369F-4243-FF8D-5DA4-229AD354876B}"/>
          </ac:spMkLst>
        </pc:spChg>
        <pc:picChg chg="mod">
          <ac:chgData name="Nijhawan, Chhavi" userId="S::chhavi.nijhawan@okstate.edu::231b9bce-cdc4-452c-a808-7665b7929452" providerId="AD" clId="Web-{EDD3A1C4-9B53-480F-B5CA-D944A99FB5F0}" dt="2022-11-29T04:44:19.848" v="426" actId="1076"/>
          <ac:picMkLst>
            <pc:docMk/>
            <pc:sldMk cId="1312237557" sldId="281"/>
            <ac:picMk id="5" creationId="{BD5A95C4-68FC-E7F4-46B1-F7208EFB3B94}"/>
          </ac:picMkLst>
        </pc:picChg>
      </pc:sldChg>
      <pc:sldChg chg="del">
        <pc:chgData name="Nijhawan, Chhavi" userId="S::chhavi.nijhawan@okstate.edu::231b9bce-cdc4-452c-a808-7665b7929452" providerId="AD" clId="Web-{EDD3A1C4-9B53-480F-B5CA-D944A99FB5F0}" dt="2022-11-29T04:37:23.802" v="366"/>
        <pc:sldMkLst>
          <pc:docMk/>
          <pc:sldMk cId="2009214391" sldId="289"/>
        </pc:sldMkLst>
      </pc:sldChg>
      <pc:sldChg chg="modSp">
        <pc:chgData name="Nijhawan, Chhavi" userId="S::chhavi.nijhawan@okstate.edu::231b9bce-cdc4-452c-a808-7665b7929452" providerId="AD" clId="Web-{EDD3A1C4-9B53-480F-B5CA-D944A99FB5F0}" dt="2022-11-29T04:25:50.651" v="290" actId="20577"/>
        <pc:sldMkLst>
          <pc:docMk/>
          <pc:sldMk cId="662721916" sldId="296"/>
        </pc:sldMkLst>
        <pc:spChg chg="mod">
          <ac:chgData name="Nijhawan, Chhavi" userId="S::chhavi.nijhawan@okstate.edu::231b9bce-cdc4-452c-a808-7665b7929452" providerId="AD" clId="Web-{EDD3A1C4-9B53-480F-B5CA-D944A99FB5F0}" dt="2022-11-29T04:25:50.651" v="290" actId="20577"/>
          <ac:spMkLst>
            <pc:docMk/>
            <pc:sldMk cId="662721916" sldId="296"/>
            <ac:spMk id="6" creationId="{4ED23C2C-A01F-3AE8-B4BE-BCDDD5CCCC53}"/>
          </ac:spMkLst>
        </pc:spChg>
        <pc:picChg chg="mod">
          <ac:chgData name="Nijhawan, Chhavi" userId="S::chhavi.nijhawan@okstate.edu::231b9bce-cdc4-452c-a808-7665b7929452" providerId="AD" clId="Web-{EDD3A1C4-9B53-480F-B5CA-D944A99FB5F0}" dt="2022-11-29T04:20:45.719" v="34" actId="1076"/>
          <ac:picMkLst>
            <pc:docMk/>
            <pc:sldMk cId="662721916" sldId="296"/>
            <ac:picMk id="40" creationId="{C894F130-E0C5-18D8-41D2-74EEFA6CA146}"/>
          </ac:picMkLst>
        </pc:picChg>
      </pc:sldChg>
      <pc:sldChg chg="modSp">
        <pc:chgData name="Nijhawan, Chhavi" userId="S::chhavi.nijhawan@okstate.edu::231b9bce-cdc4-452c-a808-7665b7929452" providerId="AD" clId="Web-{EDD3A1C4-9B53-480F-B5CA-D944A99FB5F0}" dt="2022-11-29T04:44:40.755" v="430" actId="20577"/>
        <pc:sldMkLst>
          <pc:docMk/>
          <pc:sldMk cId="1555037299" sldId="297"/>
        </pc:sldMkLst>
        <pc:spChg chg="mod">
          <ac:chgData name="Nijhawan, Chhavi" userId="S::chhavi.nijhawan@okstate.edu::231b9bce-cdc4-452c-a808-7665b7929452" providerId="AD" clId="Web-{EDD3A1C4-9B53-480F-B5CA-D944A99FB5F0}" dt="2022-11-29T04:44:34.130" v="429" actId="1076"/>
          <ac:spMkLst>
            <pc:docMk/>
            <pc:sldMk cId="1555037299" sldId="297"/>
            <ac:spMk id="2" creationId="{F188652B-B439-4AB5-8773-417F1E05177E}"/>
          </ac:spMkLst>
        </pc:spChg>
        <pc:spChg chg="mod">
          <ac:chgData name="Nijhawan, Chhavi" userId="S::chhavi.nijhawan@okstate.edu::231b9bce-cdc4-452c-a808-7665b7929452" providerId="AD" clId="Web-{EDD3A1C4-9B53-480F-B5CA-D944A99FB5F0}" dt="2022-11-29T04:44:40.755" v="430" actId="20577"/>
          <ac:spMkLst>
            <pc:docMk/>
            <pc:sldMk cId="1555037299" sldId="297"/>
            <ac:spMk id="4" creationId="{7B3B369F-4243-FF8D-5DA4-229AD354876B}"/>
          </ac:spMkLst>
        </pc:spChg>
      </pc:sldChg>
      <pc:sldChg chg="ord">
        <pc:chgData name="Nijhawan, Chhavi" userId="S::chhavi.nijhawan@okstate.edu::231b9bce-cdc4-452c-a808-7665b7929452" providerId="AD" clId="Web-{EDD3A1C4-9B53-480F-B5CA-D944A99FB5F0}" dt="2022-11-29T04:42:31.313" v="416"/>
        <pc:sldMkLst>
          <pc:docMk/>
          <pc:sldMk cId="2120772481" sldId="298"/>
        </pc:sldMkLst>
      </pc:sldChg>
      <pc:sldChg chg="modSp">
        <pc:chgData name="Nijhawan, Chhavi" userId="S::chhavi.nijhawan@okstate.edu::231b9bce-cdc4-452c-a808-7665b7929452" providerId="AD" clId="Web-{EDD3A1C4-9B53-480F-B5CA-D944A99FB5F0}" dt="2022-11-29T04:41:19.092" v="407" actId="1076"/>
        <pc:sldMkLst>
          <pc:docMk/>
          <pc:sldMk cId="3111339144" sldId="299"/>
        </pc:sldMkLst>
        <pc:spChg chg="mod">
          <ac:chgData name="Nijhawan, Chhavi" userId="S::chhavi.nijhawan@okstate.edu::231b9bce-cdc4-452c-a808-7665b7929452" providerId="AD" clId="Web-{EDD3A1C4-9B53-480F-B5CA-D944A99FB5F0}" dt="2022-11-29T04:41:19.092" v="407" actId="1076"/>
          <ac:spMkLst>
            <pc:docMk/>
            <pc:sldMk cId="3111339144" sldId="299"/>
            <ac:spMk id="2" creationId="{F188652B-B439-4AB5-8773-417F1E05177E}"/>
          </ac:spMkLst>
        </pc:spChg>
      </pc:sldChg>
      <pc:sldChg chg="modSp">
        <pc:chgData name="Nijhawan, Chhavi" userId="S::chhavi.nijhawan@okstate.edu::231b9bce-cdc4-452c-a808-7665b7929452" providerId="AD" clId="Web-{EDD3A1C4-9B53-480F-B5CA-D944A99FB5F0}" dt="2022-11-29T04:40:50.810" v="406" actId="1076"/>
        <pc:sldMkLst>
          <pc:docMk/>
          <pc:sldMk cId="3766527329" sldId="300"/>
        </pc:sldMkLst>
        <pc:spChg chg="mod">
          <ac:chgData name="Nijhawan, Chhavi" userId="S::chhavi.nijhawan@okstate.edu::231b9bce-cdc4-452c-a808-7665b7929452" providerId="AD" clId="Web-{EDD3A1C4-9B53-480F-B5CA-D944A99FB5F0}" dt="2022-11-29T04:40:50.810" v="406" actId="1076"/>
          <ac:spMkLst>
            <pc:docMk/>
            <pc:sldMk cId="3766527329" sldId="300"/>
            <ac:spMk id="2" creationId="{F188652B-B439-4AB5-8773-417F1E05177E}"/>
          </ac:spMkLst>
        </pc:spChg>
        <pc:spChg chg="mod">
          <ac:chgData name="Nijhawan, Chhavi" userId="S::chhavi.nijhawan@okstate.edu::231b9bce-cdc4-452c-a808-7665b7929452" providerId="AD" clId="Web-{EDD3A1C4-9B53-480F-B5CA-D944A99FB5F0}" dt="2022-11-29T04:40:46.856" v="405" actId="1076"/>
          <ac:spMkLst>
            <pc:docMk/>
            <pc:sldMk cId="3766527329" sldId="300"/>
            <ac:spMk id="4" creationId="{8765764A-C92B-3C01-C828-864DEC92E38C}"/>
          </ac:spMkLst>
        </pc:spChg>
      </pc:sldChg>
      <pc:sldChg chg="modSp">
        <pc:chgData name="Nijhawan, Chhavi" userId="S::chhavi.nijhawan@okstate.edu::231b9bce-cdc4-452c-a808-7665b7929452" providerId="AD" clId="Web-{EDD3A1C4-9B53-480F-B5CA-D944A99FB5F0}" dt="2022-11-29T04:40:36.090" v="403" actId="1076"/>
        <pc:sldMkLst>
          <pc:docMk/>
          <pc:sldMk cId="3305513683" sldId="301"/>
        </pc:sldMkLst>
        <pc:spChg chg="mod">
          <ac:chgData name="Nijhawan, Chhavi" userId="S::chhavi.nijhawan@okstate.edu::231b9bce-cdc4-452c-a808-7665b7929452" providerId="AD" clId="Web-{EDD3A1C4-9B53-480F-B5CA-D944A99FB5F0}" dt="2022-11-29T04:40:29.918" v="401" actId="1076"/>
          <ac:spMkLst>
            <pc:docMk/>
            <pc:sldMk cId="3305513683" sldId="301"/>
            <ac:spMk id="2" creationId="{F188652B-B439-4AB5-8773-417F1E05177E}"/>
          </ac:spMkLst>
        </pc:spChg>
        <pc:spChg chg="mod">
          <ac:chgData name="Nijhawan, Chhavi" userId="S::chhavi.nijhawan@okstate.edu::231b9bce-cdc4-452c-a808-7665b7929452" providerId="AD" clId="Web-{EDD3A1C4-9B53-480F-B5CA-D944A99FB5F0}" dt="2022-11-29T04:40:36.090" v="403" actId="1076"/>
          <ac:spMkLst>
            <pc:docMk/>
            <pc:sldMk cId="3305513683" sldId="301"/>
            <ac:spMk id="4" creationId="{AFC9EC53-145A-CF3F-3E87-5B3834C72207}"/>
          </ac:spMkLst>
        </pc:spChg>
      </pc:sldChg>
      <pc:sldChg chg="del">
        <pc:chgData name="Nijhawan, Chhavi" userId="S::chhavi.nijhawan@okstate.edu::231b9bce-cdc4-452c-a808-7665b7929452" providerId="AD" clId="Web-{EDD3A1C4-9B53-480F-B5CA-D944A99FB5F0}" dt="2022-11-29T04:37:25.365" v="368"/>
        <pc:sldMkLst>
          <pc:docMk/>
          <pc:sldMk cId="983848192" sldId="302"/>
        </pc:sldMkLst>
      </pc:sldChg>
      <pc:sldChg chg="del">
        <pc:chgData name="Nijhawan, Chhavi" userId="S::chhavi.nijhawan@okstate.edu::231b9bce-cdc4-452c-a808-7665b7929452" providerId="AD" clId="Web-{EDD3A1C4-9B53-480F-B5CA-D944A99FB5F0}" dt="2022-11-29T04:37:26.209" v="369"/>
        <pc:sldMkLst>
          <pc:docMk/>
          <pc:sldMk cId="2156492523" sldId="303"/>
        </pc:sldMkLst>
      </pc:sldChg>
      <pc:sldChg chg="del">
        <pc:chgData name="Nijhawan, Chhavi" userId="S::chhavi.nijhawan@okstate.edu::231b9bce-cdc4-452c-a808-7665b7929452" providerId="AD" clId="Web-{EDD3A1C4-9B53-480F-B5CA-D944A99FB5F0}" dt="2022-11-29T04:37:24.521" v="367"/>
        <pc:sldMkLst>
          <pc:docMk/>
          <pc:sldMk cId="1673406050" sldId="304"/>
        </pc:sldMkLst>
      </pc:sldChg>
      <pc:sldChg chg="modSp">
        <pc:chgData name="Nijhawan, Chhavi" userId="S::chhavi.nijhawan@okstate.edu::231b9bce-cdc4-452c-a808-7665b7929452" providerId="AD" clId="Web-{EDD3A1C4-9B53-480F-B5CA-D944A99FB5F0}" dt="2022-11-29T04:40:23.340" v="400" actId="1076"/>
        <pc:sldMkLst>
          <pc:docMk/>
          <pc:sldMk cId="530519016" sldId="305"/>
        </pc:sldMkLst>
        <pc:spChg chg="mod">
          <ac:chgData name="Nijhawan, Chhavi" userId="S::chhavi.nijhawan@okstate.edu::231b9bce-cdc4-452c-a808-7665b7929452" providerId="AD" clId="Web-{EDD3A1C4-9B53-480F-B5CA-D944A99FB5F0}" dt="2022-11-29T04:40:23.340" v="400" actId="1076"/>
          <ac:spMkLst>
            <pc:docMk/>
            <pc:sldMk cId="530519016" sldId="305"/>
            <ac:spMk id="2" creationId="{F188652B-B439-4AB5-8773-417F1E05177E}"/>
          </ac:spMkLst>
        </pc:spChg>
        <pc:spChg chg="mod">
          <ac:chgData name="Nijhawan, Chhavi" userId="S::chhavi.nijhawan@okstate.edu::231b9bce-cdc4-452c-a808-7665b7929452" providerId="AD" clId="Web-{EDD3A1C4-9B53-480F-B5CA-D944A99FB5F0}" dt="2022-11-29T04:38:34.742" v="377" actId="1076"/>
          <ac:spMkLst>
            <pc:docMk/>
            <pc:sldMk cId="530519016" sldId="305"/>
            <ac:spMk id="4" creationId="{8C021AF6-58EA-63DA-5B5E-CF551927418C}"/>
          </ac:spMkLst>
        </pc:spChg>
      </pc:sldChg>
      <pc:sldChg chg="modSp">
        <pc:chgData name="Nijhawan, Chhavi" userId="S::chhavi.nijhawan@okstate.edu::231b9bce-cdc4-452c-a808-7665b7929452" providerId="AD" clId="Web-{EDD3A1C4-9B53-480F-B5CA-D944A99FB5F0}" dt="2022-11-29T04:40:08.949" v="396" actId="1076"/>
        <pc:sldMkLst>
          <pc:docMk/>
          <pc:sldMk cId="503602280" sldId="306"/>
        </pc:sldMkLst>
        <pc:spChg chg="mod">
          <ac:chgData name="Nijhawan, Chhavi" userId="S::chhavi.nijhawan@okstate.edu::231b9bce-cdc4-452c-a808-7665b7929452" providerId="AD" clId="Web-{EDD3A1C4-9B53-480F-B5CA-D944A99FB5F0}" dt="2022-11-29T04:40:08.949" v="396" actId="1076"/>
          <ac:spMkLst>
            <pc:docMk/>
            <pc:sldMk cId="503602280" sldId="306"/>
            <ac:spMk id="2" creationId="{F188652B-B439-4AB5-8773-417F1E05177E}"/>
          </ac:spMkLst>
        </pc:spChg>
        <pc:spChg chg="mod">
          <ac:chgData name="Nijhawan, Chhavi" userId="S::chhavi.nijhawan@okstate.edu::231b9bce-cdc4-452c-a808-7665b7929452" providerId="AD" clId="Web-{EDD3A1C4-9B53-480F-B5CA-D944A99FB5F0}" dt="2022-11-29T04:39:56.808" v="394" actId="1076"/>
          <ac:spMkLst>
            <pc:docMk/>
            <pc:sldMk cId="503602280" sldId="306"/>
            <ac:spMk id="4" creationId="{6E53BE6A-3043-F528-69C2-A92352A51341}"/>
          </ac:spMkLst>
        </pc:spChg>
      </pc:sldChg>
      <pc:sldChg chg="modSp">
        <pc:chgData name="Nijhawan, Chhavi" userId="S::chhavi.nijhawan@okstate.edu::231b9bce-cdc4-452c-a808-7665b7929452" providerId="AD" clId="Web-{EDD3A1C4-9B53-480F-B5CA-D944A99FB5F0}" dt="2022-11-29T04:39:48.308" v="392" actId="1076"/>
        <pc:sldMkLst>
          <pc:docMk/>
          <pc:sldMk cId="3405400768" sldId="307"/>
        </pc:sldMkLst>
        <pc:spChg chg="mod">
          <ac:chgData name="Nijhawan, Chhavi" userId="S::chhavi.nijhawan@okstate.edu::231b9bce-cdc4-452c-a808-7665b7929452" providerId="AD" clId="Web-{EDD3A1C4-9B53-480F-B5CA-D944A99FB5F0}" dt="2022-11-29T04:39:48.308" v="392" actId="1076"/>
          <ac:spMkLst>
            <pc:docMk/>
            <pc:sldMk cId="3405400768" sldId="307"/>
            <ac:spMk id="2" creationId="{F188652B-B439-4AB5-8773-417F1E05177E}"/>
          </ac:spMkLst>
        </pc:spChg>
        <pc:spChg chg="mod">
          <ac:chgData name="Nijhawan, Chhavi" userId="S::chhavi.nijhawan@okstate.edu::231b9bce-cdc4-452c-a808-7665b7929452" providerId="AD" clId="Web-{EDD3A1C4-9B53-480F-B5CA-D944A99FB5F0}" dt="2022-11-29T04:39:44.354" v="391" actId="14100"/>
          <ac:spMkLst>
            <pc:docMk/>
            <pc:sldMk cId="3405400768" sldId="307"/>
            <ac:spMk id="6" creationId="{4ED23C2C-A01F-3AE8-B4BE-BCDDD5CCCC53}"/>
          </ac:spMkLst>
        </pc:spChg>
      </pc:sldChg>
      <pc:sldChg chg="modSp">
        <pc:chgData name="Nijhawan, Chhavi" userId="S::chhavi.nijhawan@okstate.edu::231b9bce-cdc4-452c-a808-7665b7929452" providerId="AD" clId="Web-{EDD3A1C4-9B53-480F-B5CA-D944A99FB5F0}" dt="2022-11-29T04:39:36.448" v="389" actId="1076"/>
        <pc:sldMkLst>
          <pc:docMk/>
          <pc:sldMk cId="3569928846" sldId="308"/>
        </pc:sldMkLst>
        <pc:spChg chg="mod">
          <ac:chgData name="Nijhawan, Chhavi" userId="S::chhavi.nijhawan@okstate.edu::231b9bce-cdc4-452c-a808-7665b7929452" providerId="AD" clId="Web-{EDD3A1C4-9B53-480F-B5CA-D944A99FB5F0}" dt="2022-11-29T04:39:36.448" v="389" actId="1076"/>
          <ac:spMkLst>
            <pc:docMk/>
            <pc:sldMk cId="3569928846" sldId="308"/>
            <ac:spMk id="2" creationId="{F188652B-B439-4AB5-8773-417F1E05177E}"/>
          </ac:spMkLst>
        </pc:spChg>
        <pc:spChg chg="mod">
          <ac:chgData name="Nijhawan, Chhavi" userId="S::chhavi.nijhawan@okstate.edu::231b9bce-cdc4-452c-a808-7665b7929452" providerId="AD" clId="Web-{EDD3A1C4-9B53-480F-B5CA-D944A99FB5F0}" dt="2022-11-29T04:39:32.948" v="388" actId="1076"/>
          <ac:spMkLst>
            <pc:docMk/>
            <pc:sldMk cId="3569928846" sldId="308"/>
            <ac:spMk id="6" creationId="{4ED23C2C-A01F-3AE8-B4BE-BCDDD5CCCC53}"/>
          </ac:spMkLst>
        </pc:spChg>
      </pc:sldChg>
      <pc:sldChg chg="modSp">
        <pc:chgData name="Nijhawan, Chhavi" userId="S::chhavi.nijhawan@okstate.edu::231b9bce-cdc4-452c-a808-7665b7929452" providerId="AD" clId="Web-{EDD3A1C4-9B53-480F-B5CA-D944A99FB5F0}" dt="2022-11-29T04:39:22.557" v="385" actId="1076"/>
        <pc:sldMkLst>
          <pc:docMk/>
          <pc:sldMk cId="2501347324" sldId="309"/>
        </pc:sldMkLst>
        <pc:spChg chg="mod">
          <ac:chgData name="Nijhawan, Chhavi" userId="S::chhavi.nijhawan@okstate.edu::231b9bce-cdc4-452c-a808-7665b7929452" providerId="AD" clId="Web-{EDD3A1C4-9B53-480F-B5CA-D944A99FB5F0}" dt="2022-11-29T04:39:22.557" v="385" actId="1076"/>
          <ac:spMkLst>
            <pc:docMk/>
            <pc:sldMk cId="2501347324" sldId="309"/>
            <ac:spMk id="2" creationId="{F188652B-B439-4AB5-8773-417F1E05177E}"/>
          </ac:spMkLst>
        </pc:spChg>
        <pc:spChg chg="mod">
          <ac:chgData name="Nijhawan, Chhavi" userId="S::chhavi.nijhawan@okstate.edu::231b9bce-cdc4-452c-a808-7665b7929452" providerId="AD" clId="Web-{EDD3A1C4-9B53-480F-B5CA-D944A99FB5F0}" dt="2022-11-29T04:20:08.467" v="30" actId="14100"/>
          <ac:spMkLst>
            <pc:docMk/>
            <pc:sldMk cId="2501347324" sldId="309"/>
            <ac:spMk id="6" creationId="{4ED23C2C-A01F-3AE8-B4BE-BCDDD5CCCC53}"/>
          </ac:spMkLst>
        </pc:spChg>
        <pc:picChg chg="mod">
          <ac:chgData name="Nijhawan, Chhavi" userId="S::chhavi.nijhawan@okstate.edu::231b9bce-cdc4-452c-a808-7665b7929452" providerId="AD" clId="Web-{EDD3A1C4-9B53-480F-B5CA-D944A99FB5F0}" dt="2022-11-29T04:18:52.230" v="0" actId="1076"/>
          <ac:picMkLst>
            <pc:docMk/>
            <pc:sldMk cId="2501347324" sldId="309"/>
            <ac:picMk id="36" creationId="{C00493BC-D6AB-26C9-2ED8-27CAE7BB2BC4}"/>
          </ac:picMkLst>
        </pc:picChg>
      </pc:sldChg>
    </pc:docChg>
  </pc:docChgLst>
  <pc:docChgLst>
    <pc:chgData name="Yash, Kumar" userId="S::kumar.yash@okstate.edu::94214ef6-bf45-46ab-a848-e7fd7fa31325" providerId="AD" clId="Web-{07E717E9-1A87-472E-B0AA-6862049D8BC0}"/>
    <pc:docChg chg="modSld">
      <pc:chgData name="Yash, Kumar" userId="S::kumar.yash@okstate.edu::94214ef6-bf45-46ab-a848-e7fd7fa31325" providerId="AD" clId="Web-{07E717E9-1A87-472E-B0AA-6862049D8BC0}" dt="2022-11-29T04:09:43.967" v="17" actId="14100"/>
      <pc:docMkLst>
        <pc:docMk/>
      </pc:docMkLst>
      <pc:sldChg chg="modSp">
        <pc:chgData name="Yash, Kumar" userId="S::kumar.yash@okstate.edu::94214ef6-bf45-46ab-a848-e7fd7fa31325" providerId="AD" clId="Web-{07E717E9-1A87-472E-B0AA-6862049D8BC0}" dt="2022-11-29T04:09:43.967" v="17" actId="14100"/>
        <pc:sldMkLst>
          <pc:docMk/>
          <pc:sldMk cId="2597411953" sldId="290"/>
        </pc:sldMkLst>
        <pc:spChg chg="mod">
          <ac:chgData name="Yash, Kumar" userId="S::kumar.yash@okstate.edu::94214ef6-bf45-46ab-a848-e7fd7fa31325" providerId="AD" clId="Web-{07E717E9-1A87-472E-B0AA-6862049D8BC0}" dt="2022-11-29T04:09:43.967" v="17" actId="14100"/>
          <ac:spMkLst>
            <pc:docMk/>
            <pc:sldMk cId="2597411953" sldId="290"/>
            <ac:spMk id="6" creationId="{4ED23C2C-A01F-3AE8-B4BE-BCDDD5CCCC53}"/>
          </ac:spMkLst>
        </pc:spChg>
      </pc:sldChg>
    </pc:docChg>
  </pc:docChgLst>
  <pc:docChgLst>
    <pc:chgData name="Yash, Kumar" userId="S::kumar.yash@okstate.edu::94214ef6-bf45-46ab-a848-e7fd7fa31325" providerId="AD" clId="Web-{6C03F261-33F3-46E3-A646-D7BE268FF1B0}"/>
    <pc:docChg chg="addSld modSld sldOrd">
      <pc:chgData name="Yash, Kumar" userId="S::kumar.yash@okstate.edu::94214ef6-bf45-46ab-a848-e7fd7fa31325" providerId="AD" clId="Web-{6C03F261-33F3-46E3-A646-D7BE268FF1B0}" dt="2022-11-29T04:48:52.997" v="92" actId="1076"/>
      <pc:docMkLst>
        <pc:docMk/>
      </pc:docMkLst>
      <pc:sldChg chg="modSp">
        <pc:chgData name="Yash, Kumar" userId="S::kumar.yash@okstate.edu::94214ef6-bf45-46ab-a848-e7fd7fa31325" providerId="AD" clId="Web-{6C03F261-33F3-46E3-A646-D7BE268FF1B0}" dt="2022-11-29T04:48:31.777" v="91" actId="20577"/>
        <pc:sldMkLst>
          <pc:docMk/>
          <pc:sldMk cId="3417721485" sldId="256"/>
        </pc:sldMkLst>
        <pc:spChg chg="mod">
          <ac:chgData name="Yash, Kumar" userId="S::kumar.yash@okstate.edu::94214ef6-bf45-46ab-a848-e7fd7fa31325" providerId="AD" clId="Web-{6C03F261-33F3-46E3-A646-D7BE268FF1B0}" dt="2022-11-29T04:48:09.589" v="86" actId="20577"/>
          <ac:spMkLst>
            <pc:docMk/>
            <pc:sldMk cId="3417721485" sldId="256"/>
            <ac:spMk id="2" creationId="{340C7600-5BA8-4A54-887F-74AF87750A31}"/>
          </ac:spMkLst>
        </pc:spChg>
        <pc:spChg chg="mod">
          <ac:chgData name="Yash, Kumar" userId="S::kumar.yash@okstate.edu::94214ef6-bf45-46ab-a848-e7fd7fa31325" providerId="AD" clId="Web-{6C03F261-33F3-46E3-A646-D7BE268FF1B0}" dt="2022-11-29T04:48:31.777" v="91" actId="20577"/>
          <ac:spMkLst>
            <pc:docMk/>
            <pc:sldMk cId="3417721485" sldId="256"/>
            <ac:spMk id="3" creationId="{AE584786-6548-4BB4-95FD-977AD1F362C6}"/>
          </ac:spMkLst>
        </pc:spChg>
      </pc:sldChg>
      <pc:sldChg chg="modSp">
        <pc:chgData name="Yash, Kumar" userId="S::kumar.yash@okstate.edu::94214ef6-bf45-46ab-a848-e7fd7fa31325" providerId="AD" clId="Web-{6C03F261-33F3-46E3-A646-D7BE268FF1B0}" dt="2022-11-29T04:44:01.877" v="69" actId="1076"/>
        <pc:sldMkLst>
          <pc:docMk/>
          <pc:sldMk cId="2913824905" sldId="258"/>
        </pc:sldMkLst>
        <pc:spChg chg="mod">
          <ac:chgData name="Yash, Kumar" userId="S::kumar.yash@okstate.edu::94214ef6-bf45-46ab-a848-e7fd7fa31325" providerId="AD" clId="Web-{6C03F261-33F3-46E3-A646-D7BE268FF1B0}" dt="2022-11-29T04:43:52.752" v="68" actId="14100"/>
          <ac:spMkLst>
            <pc:docMk/>
            <pc:sldMk cId="2913824905" sldId="258"/>
            <ac:spMk id="2" creationId="{BE99F444-FCBD-B140-9C05-E443FA0805C4}"/>
          </ac:spMkLst>
        </pc:spChg>
        <pc:graphicFrameChg chg="mod modGraphic">
          <ac:chgData name="Yash, Kumar" userId="S::kumar.yash@okstate.edu::94214ef6-bf45-46ab-a848-e7fd7fa31325" providerId="AD" clId="Web-{6C03F261-33F3-46E3-A646-D7BE268FF1B0}" dt="2022-11-29T04:44:01.877" v="69" actId="1076"/>
          <ac:graphicFrameMkLst>
            <pc:docMk/>
            <pc:sldMk cId="2913824905" sldId="258"/>
            <ac:graphicFrameMk id="343" creationId="{9E878D52-692D-387B-88F8-B495B0A2F9A5}"/>
          </ac:graphicFrameMkLst>
        </pc:graphicFrameChg>
      </pc:sldChg>
      <pc:sldChg chg="modSp">
        <pc:chgData name="Yash, Kumar" userId="S::kumar.yash@okstate.edu::94214ef6-bf45-46ab-a848-e7fd7fa31325" providerId="AD" clId="Web-{6C03F261-33F3-46E3-A646-D7BE268FF1B0}" dt="2022-11-29T04:46:45.977" v="84" actId="20577"/>
        <pc:sldMkLst>
          <pc:docMk/>
          <pc:sldMk cId="2660935980" sldId="279"/>
        </pc:sldMkLst>
        <pc:spChg chg="mod">
          <ac:chgData name="Yash, Kumar" userId="S::kumar.yash@okstate.edu::94214ef6-bf45-46ab-a848-e7fd7fa31325" providerId="AD" clId="Web-{6C03F261-33F3-46E3-A646-D7BE268FF1B0}" dt="2022-11-29T04:46:45.977" v="84" actId="20577"/>
          <ac:spMkLst>
            <pc:docMk/>
            <pc:sldMk cId="2660935980" sldId="279"/>
            <ac:spMk id="5" creationId="{12E90EDF-CB5B-08ED-D52D-9E13710A861F}"/>
          </ac:spMkLst>
        </pc:spChg>
      </pc:sldChg>
      <pc:sldChg chg="mod modShow">
        <pc:chgData name="Yash, Kumar" userId="S::kumar.yash@okstate.edu::94214ef6-bf45-46ab-a848-e7fd7fa31325" providerId="AD" clId="Web-{6C03F261-33F3-46E3-A646-D7BE268FF1B0}" dt="2022-11-29T04:44:18.300" v="70"/>
        <pc:sldMkLst>
          <pc:docMk/>
          <pc:sldMk cId="2120772481" sldId="298"/>
        </pc:sldMkLst>
      </pc:sldChg>
      <pc:sldChg chg="modSp">
        <pc:chgData name="Yash, Kumar" userId="S::kumar.yash@okstate.edu::94214ef6-bf45-46ab-a848-e7fd7fa31325" providerId="AD" clId="Web-{6C03F261-33F3-46E3-A646-D7BE268FF1B0}" dt="2022-11-29T04:40:48.433" v="26" actId="14100"/>
        <pc:sldMkLst>
          <pc:docMk/>
          <pc:sldMk cId="3111339144" sldId="299"/>
        </pc:sldMkLst>
        <pc:picChg chg="mod">
          <ac:chgData name="Yash, Kumar" userId="S::kumar.yash@okstate.edu::94214ef6-bf45-46ab-a848-e7fd7fa31325" providerId="AD" clId="Web-{6C03F261-33F3-46E3-A646-D7BE268FF1B0}" dt="2022-11-29T04:40:44.308" v="24" actId="14100"/>
          <ac:picMkLst>
            <pc:docMk/>
            <pc:sldMk cId="3111339144" sldId="299"/>
            <ac:picMk id="5" creationId="{8A93FDF9-3AEF-3E4D-FC8C-442894E73A61}"/>
          </ac:picMkLst>
        </pc:picChg>
        <pc:picChg chg="mod">
          <ac:chgData name="Yash, Kumar" userId="S::kumar.yash@okstate.edu::94214ef6-bf45-46ab-a848-e7fd7fa31325" providerId="AD" clId="Web-{6C03F261-33F3-46E3-A646-D7BE268FF1B0}" dt="2022-11-29T04:40:48.433" v="26" actId="14100"/>
          <ac:picMkLst>
            <pc:docMk/>
            <pc:sldMk cId="3111339144" sldId="299"/>
            <ac:picMk id="8" creationId="{E2D6F483-0BF0-BE8E-0C1E-D2C8D521C9AC}"/>
          </ac:picMkLst>
        </pc:picChg>
      </pc:sldChg>
      <pc:sldChg chg="modSp">
        <pc:chgData name="Yash, Kumar" userId="S::kumar.yash@okstate.edu::94214ef6-bf45-46ab-a848-e7fd7fa31325" providerId="AD" clId="Web-{6C03F261-33F3-46E3-A646-D7BE268FF1B0}" dt="2022-11-29T04:40:28.729" v="22" actId="20577"/>
        <pc:sldMkLst>
          <pc:docMk/>
          <pc:sldMk cId="3766527329" sldId="300"/>
        </pc:sldMkLst>
        <pc:spChg chg="mod">
          <ac:chgData name="Yash, Kumar" userId="S::kumar.yash@okstate.edu::94214ef6-bf45-46ab-a848-e7fd7fa31325" providerId="AD" clId="Web-{6C03F261-33F3-46E3-A646-D7BE268FF1B0}" dt="2022-11-29T04:40:28.729" v="22" actId="20577"/>
          <ac:spMkLst>
            <pc:docMk/>
            <pc:sldMk cId="3766527329" sldId="300"/>
            <ac:spMk id="4" creationId="{8765764A-C92B-3C01-C828-864DEC92E38C}"/>
          </ac:spMkLst>
        </pc:spChg>
        <pc:picChg chg="mod">
          <ac:chgData name="Yash, Kumar" userId="S::kumar.yash@okstate.edu::94214ef6-bf45-46ab-a848-e7fd7fa31325" providerId="AD" clId="Web-{6C03F261-33F3-46E3-A646-D7BE268FF1B0}" dt="2022-11-29T04:40:11.869" v="16" actId="14100"/>
          <ac:picMkLst>
            <pc:docMk/>
            <pc:sldMk cId="3766527329" sldId="300"/>
            <ac:picMk id="10" creationId="{4504E636-941A-029E-FF39-99E4366EEA3F}"/>
          </ac:picMkLst>
        </pc:picChg>
        <pc:picChg chg="mod">
          <ac:chgData name="Yash, Kumar" userId="S::kumar.yash@okstate.edu::94214ef6-bf45-46ab-a848-e7fd7fa31325" providerId="AD" clId="Web-{6C03F261-33F3-46E3-A646-D7BE268FF1B0}" dt="2022-11-29T04:40:23.073" v="18" actId="14100"/>
          <ac:picMkLst>
            <pc:docMk/>
            <pc:sldMk cId="3766527329" sldId="300"/>
            <ac:picMk id="12" creationId="{F48B3F66-7CD8-C752-9D18-4D9BEA973026}"/>
          </ac:picMkLst>
        </pc:picChg>
      </pc:sldChg>
      <pc:sldChg chg="modSp">
        <pc:chgData name="Yash, Kumar" userId="S::kumar.yash@okstate.edu::94214ef6-bf45-46ab-a848-e7fd7fa31325" providerId="AD" clId="Web-{6C03F261-33F3-46E3-A646-D7BE268FF1B0}" dt="2022-11-29T04:40:03.275" v="14" actId="14100"/>
        <pc:sldMkLst>
          <pc:docMk/>
          <pc:sldMk cId="3305513683" sldId="301"/>
        </pc:sldMkLst>
        <pc:picChg chg="mod">
          <ac:chgData name="Yash, Kumar" userId="S::kumar.yash@okstate.edu::94214ef6-bf45-46ab-a848-e7fd7fa31325" providerId="AD" clId="Web-{6C03F261-33F3-46E3-A646-D7BE268FF1B0}" dt="2022-11-29T04:39:59.962" v="13" actId="14100"/>
          <ac:picMkLst>
            <pc:docMk/>
            <pc:sldMk cId="3305513683" sldId="301"/>
            <ac:picMk id="14" creationId="{AB6DB5BD-F228-7CBD-BF61-1541454376ED}"/>
          </ac:picMkLst>
        </pc:picChg>
        <pc:picChg chg="mod">
          <ac:chgData name="Yash, Kumar" userId="S::kumar.yash@okstate.edu::94214ef6-bf45-46ab-a848-e7fd7fa31325" providerId="AD" clId="Web-{6C03F261-33F3-46E3-A646-D7BE268FF1B0}" dt="2022-11-29T04:40:03.275" v="14" actId="14100"/>
          <ac:picMkLst>
            <pc:docMk/>
            <pc:sldMk cId="3305513683" sldId="301"/>
            <ac:picMk id="16" creationId="{807EEB13-0A7D-DA8E-C368-44A664340D09}"/>
          </ac:picMkLst>
        </pc:picChg>
      </pc:sldChg>
      <pc:sldChg chg="modSp">
        <pc:chgData name="Yash, Kumar" userId="S::kumar.yash@okstate.edu::94214ef6-bf45-46ab-a848-e7fd7fa31325" providerId="AD" clId="Web-{6C03F261-33F3-46E3-A646-D7BE268FF1B0}" dt="2022-11-29T04:39:53.150" v="12" actId="14100"/>
        <pc:sldMkLst>
          <pc:docMk/>
          <pc:sldMk cId="530519016" sldId="305"/>
        </pc:sldMkLst>
        <pc:picChg chg="mod">
          <ac:chgData name="Yash, Kumar" userId="S::kumar.yash@okstate.edu::94214ef6-bf45-46ab-a848-e7fd7fa31325" providerId="AD" clId="Web-{6C03F261-33F3-46E3-A646-D7BE268FF1B0}" dt="2022-11-29T04:39:49.571" v="11" actId="14100"/>
          <ac:picMkLst>
            <pc:docMk/>
            <pc:sldMk cId="530519016" sldId="305"/>
            <ac:picMk id="18" creationId="{5127C0E6-3820-2F01-263E-5D08E9D25BE1}"/>
          </ac:picMkLst>
        </pc:picChg>
        <pc:picChg chg="mod">
          <ac:chgData name="Yash, Kumar" userId="S::kumar.yash@okstate.edu::94214ef6-bf45-46ab-a848-e7fd7fa31325" providerId="AD" clId="Web-{6C03F261-33F3-46E3-A646-D7BE268FF1B0}" dt="2022-11-29T04:39:53.150" v="12" actId="14100"/>
          <ac:picMkLst>
            <pc:docMk/>
            <pc:sldMk cId="530519016" sldId="305"/>
            <ac:picMk id="20" creationId="{AF0FC55A-03B1-36F4-89F3-F61BD418D49A}"/>
          </ac:picMkLst>
        </pc:picChg>
      </pc:sldChg>
      <pc:sldChg chg="modSp">
        <pc:chgData name="Yash, Kumar" userId="S::kumar.yash@okstate.edu::94214ef6-bf45-46ab-a848-e7fd7fa31325" providerId="AD" clId="Web-{6C03F261-33F3-46E3-A646-D7BE268FF1B0}" dt="2022-11-29T04:39:31.758" v="9" actId="14100"/>
        <pc:sldMkLst>
          <pc:docMk/>
          <pc:sldMk cId="503602280" sldId="306"/>
        </pc:sldMkLst>
        <pc:picChg chg="mod">
          <ac:chgData name="Yash, Kumar" userId="S::kumar.yash@okstate.edu::94214ef6-bf45-46ab-a848-e7fd7fa31325" providerId="AD" clId="Web-{6C03F261-33F3-46E3-A646-D7BE268FF1B0}" dt="2022-11-29T04:39:27.274" v="7" actId="14100"/>
          <ac:picMkLst>
            <pc:docMk/>
            <pc:sldMk cId="503602280" sldId="306"/>
            <ac:picMk id="24" creationId="{D3F7A6B6-067B-BCBF-B160-E00B150341B3}"/>
          </ac:picMkLst>
        </pc:picChg>
        <pc:picChg chg="mod">
          <ac:chgData name="Yash, Kumar" userId="S::kumar.yash@okstate.edu::94214ef6-bf45-46ab-a848-e7fd7fa31325" providerId="AD" clId="Web-{6C03F261-33F3-46E3-A646-D7BE268FF1B0}" dt="2022-11-29T04:39:31.758" v="9" actId="14100"/>
          <ac:picMkLst>
            <pc:docMk/>
            <pc:sldMk cId="503602280" sldId="306"/>
            <ac:picMk id="26" creationId="{08E04FF6-775D-7B2E-FB50-D935F3063338}"/>
          </ac:picMkLst>
        </pc:picChg>
      </pc:sldChg>
      <pc:sldChg chg="modSp">
        <pc:chgData name="Yash, Kumar" userId="S::kumar.yash@okstate.edu::94214ef6-bf45-46ab-a848-e7fd7fa31325" providerId="AD" clId="Web-{6C03F261-33F3-46E3-A646-D7BE268FF1B0}" dt="2022-11-29T04:39:40.102" v="10" actId="1076"/>
        <pc:sldMkLst>
          <pc:docMk/>
          <pc:sldMk cId="3405400768" sldId="307"/>
        </pc:sldMkLst>
        <pc:picChg chg="mod">
          <ac:chgData name="Yash, Kumar" userId="S::kumar.yash@okstate.edu::94214ef6-bf45-46ab-a848-e7fd7fa31325" providerId="AD" clId="Web-{6C03F261-33F3-46E3-A646-D7BE268FF1B0}" dt="2022-11-29T04:39:10.695" v="5" actId="14100"/>
          <ac:picMkLst>
            <pc:docMk/>
            <pc:sldMk cId="3405400768" sldId="307"/>
            <ac:picMk id="28" creationId="{06EF0AEB-0E48-863D-74C5-DA284052894D}"/>
          </ac:picMkLst>
        </pc:picChg>
        <pc:picChg chg="mod">
          <ac:chgData name="Yash, Kumar" userId="S::kumar.yash@okstate.edu::94214ef6-bf45-46ab-a848-e7fd7fa31325" providerId="AD" clId="Web-{6C03F261-33F3-46E3-A646-D7BE268FF1B0}" dt="2022-11-29T04:39:40.102" v="10" actId="1076"/>
          <ac:picMkLst>
            <pc:docMk/>
            <pc:sldMk cId="3405400768" sldId="307"/>
            <ac:picMk id="30" creationId="{B520BCD0-7043-C18A-C66F-77EC77246300}"/>
          </ac:picMkLst>
        </pc:picChg>
      </pc:sldChg>
      <pc:sldChg chg="modSp">
        <pc:chgData name="Yash, Kumar" userId="S::kumar.yash@okstate.edu::94214ef6-bf45-46ab-a848-e7fd7fa31325" providerId="AD" clId="Web-{6C03F261-33F3-46E3-A646-D7BE268FF1B0}" dt="2022-11-29T04:39:04.132" v="4" actId="14100"/>
        <pc:sldMkLst>
          <pc:docMk/>
          <pc:sldMk cId="3569928846" sldId="308"/>
        </pc:sldMkLst>
        <pc:picChg chg="mod">
          <ac:chgData name="Yash, Kumar" userId="S::kumar.yash@okstate.edu::94214ef6-bf45-46ab-a848-e7fd7fa31325" providerId="AD" clId="Web-{6C03F261-33F3-46E3-A646-D7BE268FF1B0}" dt="2022-11-29T04:38:59.101" v="2" actId="14100"/>
          <ac:picMkLst>
            <pc:docMk/>
            <pc:sldMk cId="3569928846" sldId="308"/>
            <ac:picMk id="32" creationId="{8DBF2B47-D5CC-1D63-D604-543D80482B2A}"/>
          </ac:picMkLst>
        </pc:picChg>
        <pc:picChg chg="mod">
          <ac:chgData name="Yash, Kumar" userId="S::kumar.yash@okstate.edu::94214ef6-bf45-46ab-a848-e7fd7fa31325" providerId="AD" clId="Web-{6C03F261-33F3-46E3-A646-D7BE268FF1B0}" dt="2022-11-29T04:39:04.132" v="4" actId="14100"/>
          <ac:picMkLst>
            <pc:docMk/>
            <pc:sldMk cId="3569928846" sldId="308"/>
            <ac:picMk id="34" creationId="{9134605D-60C7-B88A-78DE-6BC27B76AB9D}"/>
          </ac:picMkLst>
        </pc:picChg>
      </pc:sldChg>
      <pc:sldChg chg="modSp">
        <pc:chgData name="Yash, Kumar" userId="S::kumar.yash@okstate.edu::94214ef6-bf45-46ab-a848-e7fd7fa31325" providerId="AD" clId="Web-{6C03F261-33F3-46E3-A646-D7BE268FF1B0}" dt="2022-11-29T04:38:54.147" v="1" actId="14100"/>
        <pc:sldMkLst>
          <pc:docMk/>
          <pc:sldMk cId="2501347324" sldId="309"/>
        </pc:sldMkLst>
        <pc:picChg chg="mod">
          <ac:chgData name="Yash, Kumar" userId="S::kumar.yash@okstate.edu::94214ef6-bf45-46ab-a848-e7fd7fa31325" providerId="AD" clId="Web-{6C03F261-33F3-46E3-A646-D7BE268FF1B0}" dt="2022-11-29T04:38:51.382" v="0" actId="14100"/>
          <ac:picMkLst>
            <pc:docMk/>
            <pc:sldMk cId="2501347324" sldId="309"/>
            <ac:picMk id="36" creationId="{C00493BC-D6AB-26C9-2ED8-27CAE7BB2BC4}"/>
          </ac:picMkLst>
        </pc:picChg>
        <pc:picChg chg="mod">
          <ac:chgData name="Yash, Kumar" userId="S::kumar.yash@okstate.edu::94214ef6-bf45-46ab-a848-e7fd7fa31325" providerId="AD" clId="Web-{6C03F261-33F3-46E3-A646-D7BE268FF1B0}" dt="2022-11-29T04:38:54.147" v="1" actId="14100"/>
          <ac:picMkLst>
            <pc:docMk/>
            <pc:sldMk cId="2501347324" sldId="309"/>
            <ac:picMk id="38" creationId="{7A91ED97-F986-290C-3C09-386D58A1F266}"/>
          </ac:picMkLst>
        </pc:picChg>
      </pc:sldChg>
      <pc:sldChg chg="modSp ord">
        <pc:chgData name="Yash, Kumar" userId="S::kumar.yash@okstate.edu::94214ef6-bf45-46ab-a848-e7fd7fa31325" providerId="AD" clId="Web-{6C03F261-33F3-46E3-A646-D7BE268FF1B0}" dt="2022-11-29T04:45:55.022" v="78" actId="14100"/>
        <pc:sldMkLst>
          <pc:docMk/>
          <pc:sldMk cId="4201047374" sldId="310"/>
        </pc:sldMkLst>
        <pc:spChg chg="mod">
          <ac:chgData name="Yash, Kumar" userId="S::kumar.yash@okstate.edu::94214ef6-bf45-46ab-a848-e7fd7fa31325" providerId="AD" clId="Web-{6C03F261-33F3-46E3-A646-D7BE268FF1B0}" dt="2022-11-29T04:45:55.022" v="78" actId="14100"/>
          <ac:spMkLst>
            <pc:docMk/>
            <pc:sldMk cId="4201047374" sldId="310"/>
            <ac:spMk id="2" creationId="{F188652B-B439-4AB5-8773-417F1E05177E}"/>
          </ac:spMkLst>
        </pc:spChg>
        <pc:spChg chg="mod">
          <ac:chgData name="Yash, Kumar" userId="S::kumar.yash@okstate.edu::94214ef6-bf45-46ab-a848-e7fd7fa31325" providerId="AD" clId="Web-{6C03F261-33F3-46E3-A646-D7BE268FF1B0}" dt="2022-11-29T04:45:49.443" v="77" actId="20577"/>
          <ac:spMkLst>
            <pc:docMk/>
            <pc:sldMk cId="4201047374" sldId="310"/>
            <ac:spMk id="12" creationId="{E7D1976A-5EDD-1431-2D71-CA9114265CE6}"/>
          </ac:spMkLst>
        </pc:spChg>
      </pc:sldChg>
      <pc:sldChg chg="modSp">
        <pc:chgData name="Yash, Kumar" userId="S::kumar.yash@okstate.edu::94214ef6-bf45-46ab-a848-e7fd7fa31325" providerId="AD" clId="Web-{6C03F261-33F3-46E3-A646-D7BE268FF1B0}" dt="2022-11-29T04:45:41.256" v="76" actId="1076"/>
        <pc:sldMkLst>
          <pc:docMk/>
          <pc:sldMk cId="3573622508" sldId="311"/>
        </pc:sldMkLst>
        <pc:spChg chg="mod">
          <ac:chgData name="Yash, Kumar" userId="S::kumar.yash@okstate.edu::94214ef6-bf45-46ab-a848-e7fd7fa31325" providerId="AD" clId="Web-{6C03F261-33F3-46E3-A646-D7BE268FF1B0}" dt="2022-11-29T04:42:15.295" v="32" actId="14100"/>
          <ac:spMkLst>
            <pc:docMk/>
            <pc:sldMk cId="3573622508" sldId="311"/>
            <ac:spMk id="2" creationId="{80FFF1D9-F12E-3783-0F2D-E3AA02866E17}"/>
          </ac:spMkLst>
        </pc:spChg>
        <pc:spChg chg="mod">
          <ac:chgData name="Yash, Kumar" userId="S::kumar.yash@okstate.edu::94214ef6-bf45-46ab-a848-e7fd7fa31325" providerId="AD" clId="Web-{6C03F261-33F3-46E3-A646-D7BE268FF1B0}" dt="2022-11-29T04:45:41.256" v="76" actId="1076"/>
          <ac:spMkLst>
            <pc:docMk/>
            <pc:sldMk cId="3573622508" sldId="311"/>
            <ac:spMk id="3" creationId="{002AF122-E202-43A7-7E7E-AFDF7AF19AA4}"/>
          </ac:spMkLst>
        </pc:spChg>
      </pc:sldChg>
      <pc:sldChg chg="modSp new">
        <pc:chgData name="Yash, Kumar" userId="S::kumar.yash@okstate.edu::94214ef6-bf45-46ab-a848-e7fd7fa31325" providerId="AD" clId="Web-{6C03F261-33F3-46E3-A646-D7BE268FF1B0}" dt="2022-11-29T04:48:52.997" v="92" actId="1076"/>
        <pc:sldMkLst>
          <pc:docMk/>
          <pc:sldMk cId="273828555" sldId="322"/>
        </pc:sldMkLst>
        <pc:spChg chg="mod">
          <ac:chgData name="Yash, Kumar" userId="S::kumar.yash@okstate.edu::94214ef6-bf45-46ab-a848-e7fd7fa31325" providerId="AD" clId="Web-{6C03F261-33F3-46E3-A646-D7BE268FF1B0}" dt="2022-11-29T04:48:52.997" v="92" actId="1076"/>
          <ac:spMkLst>
            <pc:docMk/>
            <pc:sldMk cId="273828555" sldId="322"/>
            <ac:spMk id="3" creationId="{9A28BDFF-9FAB-D074-924F-20960739A34F}"/>
          </ac:spMkLst>
        </pc:spChg>
      </pc:sldChg>
    </pc:docChg>
  </pc:docChgLst>
  <pc:docChgLst>
    <pc:chgData name="Yash, Kumar" userId="S::kumar.yash@okstate.edu::94214ef6-bf45-46ab-a848-e7fd7fa31325" providerId="AD" clId="Web-{85961954-5BF8-4C80-A206-74D6C2E50A1A}"/>
    <pc:docChg chg="modSld">
      <pc:chgData name="Yash, Kumar" userId="S::kumar.yash@okstate.edu::94214ef6-bf45-46ab-a848-e7fd7fa31325" providerId="AD" clId="Web-{85961954-5BF8-4C80-A206-74D6C2E50A1A}" dt="2022-11-29T04:05:47.489" v="75" actId="1076"/>
      <pc:docMkLst>
        <pc:docMk/>
      </pc:docMkLst>
      <pc:sldChg chg="addSp delSp modSp">
        <pc:chgData name="Yash, Kumar" userId="S::kumar.yash@okstate.edu::94214ef6-bf45-46ab-a848-e7fd7fa31325" providerId="AD" clId="Web-{85961954-5BF8-4C80-A206-74D6C2E50A1A}" dt="2022-11-29T04:05:47.489" v="75" actId="1076"/>
        <pc:sldMkLst>
          <pc:docMk/>
          <pc:sldMk cId="2597411953" sldId="290"/>
        </pc:sldMkLst>
        <pc:spChg chg="mod">
          <ac:chgData name="Yash, Kumar" userId="S::kumar.yash@okstate.edu::94214ef6-bf45-46ab-a848-e7fd7fa31325" providerId="AD" clId="Web-{85961954-5BF8-4C80-A206-74D6C2E50A1A}" dt="2022-11-29T04:05:47.489" v="75" actId="1076"/>
          <ac:spMkLst>
            <pc:docMk/>
            <pc:sldMk cId="2597411953" sldId="290"/>
            <ac:spMk id="2" creationId="{F188652B-B439-4AB5-8773-417F1E05177E}"/>
          </ac:spMkLst>
        </pc:spChg>
        <pc:spChg chg="mod">
          <ac:chgData name="Yash, Kumar" userId="S::kumar.yash@okstate.edu::94214ef6-bf45-46ab-a848-e7fd7fa31325" providerId="AD" clId="Web-{85961954-5BF8-4C80-A206-74D6C2E50A1A}" dt="2022-11-29T04:04:46.737" v="63" actId="1076"/>
          <ac:spMkLst>
            <pc:docMk/>
            <pc:sldMk cId="2597411953" sldId="290"/>
            <ac:spMk id="6" creationId="{4ED23C2C-A01F-3AE8-B4BE-BCDDD5CCCC53}"/>
          </ac:spMkLst>
        </pc:spChg>
        <pc:graphicFrameChg chg="del">
          <ac:chgData name="Yash, Kumar" userId="S::kumar.yash@okstate.edu::94214ef6-bf45-46ab-a848-e7fd7fa31325" providerId="AD" clId="Web-{85961954-5BF8-4C80-A206-74D6C2E50A1A}" dt="2022-11-29T03:56:53.174" v="0"/>
          <ac:graphicFrameMkLst>
            <pc:docMk/>
            <pc:sldMk cId="2597411953" sldId="290"/>
            <ac:graphicFrameMk id="3" creationId="{56050981-6B46-1B76-49EE-D80906AD568E}"/>
          </ac:graphicFrameMkLst>
        </pc:graphicFrameChg>
        <pc:picChg chg="add mod">
          <ac:chgData name="Yash, Kumar" userId="S::kumar.yash@okstate.edu::94214ef6-bf45-46ab-a848-e7fd7fa31325" providerId="AD" clId="Web-{85961954-5BF8-4C80-A206-74D6C2E50A1A}" dt="2022-11-29T04:05:38.208" v="73" actId="14100"/>
          <ac:picMkLst>
            <pc:docMk/>
            <pc:sldMk cId="2597411953" sldId="290"/>
            <ac:picMk id="4" creationId="{53B23E96-0584-E1E0-EA01-85DE4657A701}"/>
          </ac:picMkLst>
        </pc:picChg>
        <pc:picChg chg="mod">
          <ac:chgData name="Yash, Kumar" userId="S::kumar.yash@okstate.edu::94214ef6-bf45-46ab-a848-e7fd7fa31325" providerId="AD" clId="Web-{85961954-5BF8-4C80-A206-74D6C2E50A1A}" dt="2022-11-29T04:05:29.364" v="71" actId="14100"/>
          <ac:picMkLst>
            <pc:docMk/>
            <pc:sldMk cId="2597411953" sldId="290"/>
            <ac:picMk id="9" creationId="{93C42D9C-9137-A348-C294-09ED07F69947}"/>
          </ac:picMkLst>
        </pc:picChg>
      </pc:sldChg>
    </pc:docChg>
  </pc:docChgLst>
  <pc:docChgLst>
    <pc:chgData name="Yash, Kumar" userId="S::kumar.yash@okstate.edu::94214ef6-bf45-46ab-a848-e7fd7fa31325" providerId="AD" clId="Web-{08F77756-E561-43C9-A853-CCA0027EA9A1}"/>
    <pc:docChg chg="addSld">
      <pc:chgData name="Yash, Kumar" userId="S::kumar.yash@okstate.edu::94214ef6-bf45-46ab-a848-e7fd7fa31325" providerId="AD" clId="Web-{08F77756-E561-43C9-A853-CCA0027EA9A1}" dt="2022-11-29T04:22:50.612" v="0"/>
      <pc:docMkLst>
        <pc:docMk/>
      </pc:docMkLst>
      <pc:sldChg chg="add replId">
        <pc:chgData name="Yash, Kumar" userId="S::kumar.yash@okstate.edu::94214ef6-bf45-46ab-a848-e7fd7fa31325" providerId="AD" clId="Web-{08F77756-E561-43C9-A853-CCA0027EA9A1}" dt="2022-11-29T04:22:50.612" v="0"/>
        <pc:sldMkLst>
          <pc:docMk/>
          <pc:sldMk cId="979385051" sldId="312"/>
        </pc:sldMkLst>
      </pc:sldChg>
    </pc:docChg>
  </pc:docChgLst>
  <pc:docChgLst>
    <pc:chgData name="Myers, Hayden" userId="S::hmmyers@okstate.edu::910c7942-8b6c-47b9-8bb9-c24de57c4bba" providerId="AD" clId="Web-{B619DCCA-5719-4A35-B4CE-F0D9A084281F}"/>
    <pc:docChg chg="delSld modSld">
      <pc:chgData name="Myers, Hayden" userId="S::hmmyers@okstate.edu::910c7942-8b6c-47b9-8bb9-c24de57c4bba" providerId="AD" clId="Web-{B619DCCA-5719-4A35-B4CE-F0D9A084281F}" dt="2022-11-29T04:44:52.261" v="757" actId="1076"/>
      <pc:docMkLst>
        <pc:docMk/>
      </pc:docMkLst>
      <pc:sldChg chg="modSp">
        <pc:chgData name="Myers, Hayden" userId="S::hmmyers@okstate.edu::910c7942-8b6c-47b9-8bb9-c24de57c4bba" providerId="AD" clId="Web-{B619DCCA-5719-4A35-B4CE-F0D9A084281F}" dt="2022-11-29T04:44:52.261" v="757" actId="1076"/>
        <pc:sldMkLst>
          <pc:docMk/>
          <pc:sldMk cId="3417721485" sldId="256"/>
        </pc:sldMkLst>
        <pc:picChg chg="mod">
          <ac:chgData name="Myers, Hayden" userId="S::hmmyers@okstate.edu::910c7942-8b6c-47b9-8bb9-c24de57c4bba" providerId="AD" clId="Web-{B619DCCA-5719-4A35-B4CE-F0D9A084281F}" dt="2022-11-29T04:44:52.261" v="757" actId="1076"/>
          <ac:picMkLst>
            <pc:docMk/>
            <pc:sldMk cId="3417721485" sldId="256"/>
            <ac:picMk id="4" creationId="{1926E338-7DD6-AE2F-3B3B-663A3991FE0B}"/>
          </ac:picMkLst>
        </pc:picChg>
      </pc:sldChg>
      <pc:sldChg chg="modSp">
        <pc:chgData name="Myers, Hayden" userId="S::hmmyers@okstate.edu::910c7942-8b6c-47b9-8bb9-c24de57c4bba" providerId="AD" clId="Web-{B619DCCA-5719-4A35-B4CE-F0D9A084281F}" dt="2022-11-29T04:43:19.258" v="755" actId="20577"/>
        <pc:sldMkLst>
          <pc:docMk/>
          <pc:sldMk cId="2913824905" sldId="258"/>
        </pc:sldMkLst>
        <pc:graphicFrameChg chg="modGraphic">
          <ac:chgData name="Myers, Hayden" userId="S::hmmyers@okstate.edu::910c7942-8b6c-47b9-8bb9-c24de57c4bba" providerId="AD" clId="Web-{B619DCCA-5719-4A35-B4CE-F0D9A084281F}" dt="2022-11-29T04:43:19.258" v="755" actId="20577"/>
          <ac:graphicFrameMkLst>
            <pc:docMk/>
            <pc:sldMk cId="2913824905" sldId="258"/>
            <ac:graphicFrameMk id="343" creationId="{9E878D52-692D-387B-88F8-B495B0A2F9A5}"/>
          </ac:graphicFrameMkLst>
        </pc:graphicFrameChg>
      </pc:sldChg>
      <pc:sldChg chg="modSp del">
        <pc:chgData name="Myers, Hayden" userId="S::hmmyers@okstate.edu::910c7942-8b6c-47b9-8bb9-c24de57c4bba" providerId="AD" clId="Web-{B619DCCA-5719-4A35-B4CE-F0D9A084281F}" dt="2022-11-29T04:38:25.294" v="605"/>
        <pc:sldMkLst>
          <pc:docMk/>
          <pc:sldMk cId="1155851526" sldId="277"/>
        </pc:sldMkLst>
        <pc:spChg chg="mod">
          <ac:chgData name="Myers, Hayden" userId="S::hmmyers@okstate.edu::910c7942-8b6c-47b9-8bb9-c24de57c4bba" providerId="AD" clId="Web-{B619DCCA-5719-4A35-B4CE-F0D9A084281F}" dt="2022-11-29T04:38:19.716" v="604" actId="20577"/>
          <ac:spMkLst>
            <pc:docMk/>
            <pc:sldMk cId="1155851526" sldId="277"/>
            <ac:spMk id="2" creationId="{F188652B-B439-4AB5-8773-417F1E05177E}"/>
          </ac:spMkLst>
        </pc:spChg>
      </pc:sldChg>
      <pc:sldChg chg="modSp">
        <pc:chgData name="Myers, Hayden" userId="S::hmmyers@okstate.edu::910c7942-8b6c-47b9-8bb9-c24de57c4bba" providerId="AD" clId="Web-{B619DCCA-5719-4A35-B4CE-F0D9A084281F}" dt="2022-11-29T04:39:02.093" v="614" actId="20577"/>
        <pc:sldMkLst>
          <pc:docMk/>
          <pc:sldMk cId="662721916" sldId="296"/>
        </pc:sldMkLst>
        <pc:spChg chg="mod">
          <ac:chgData name="Myers, Hayden" userId="S::hmmyers@okstate.edu::910c7942-8b6c-47b9-8bb9-c24de57c4bba" providerId="AD" clId="Web-{B619DCCA-5719-4A35-B4CE-F0D9A084281F}" dt="2022-11-29T04:39:02.093" v="614" actId="20577"/>
          <ac:spMkLst>
            <pc:docMk/>
            <pc:sldMk cId="662721916" sldId="296"/>
            <ac:spMk id="6" creationId="{4ED23C2C-A01F-3AE8-B4BE-BCDDD5CCCC53}"/>
          </ac:spMkLst>
        </pc:spChg>
      </pc:sldChg>
      <pc:sldChg chg="modSp">
        <pc:chgData name="Myers, Hayden" userId="S::hmmyers@okstate.edu::910c7942-8b6c-47b9-8bb9-c24de57c4bba" providerId="AD" clId="Web-{B619DCCA-5719-4A35-B4CE-F0D9A084281F}" dt="2022-11-29T04:30:52.388" v="586" actId="20577"/>
        <pc:sldMkLst>
          <pc:docMk/>
          <pc:sldMk cId="3305513683" sldId="301"/>
        </pc:sldMkLst>
        <pc:spChg chg="mod">
          <ac:chgData name="Myers, Hayden" userId="S::hmmyers@okstate.edu::910c7942-8b6c-47b9-8bb9-c24de57c4bba" providerId="AD" clId="Web-{B619DCCA-5719-4A35-B4CE-F0D9A084281F}" dt="2022-11-29T04:30:52.388" v="586" actId="20577"/>
          <ac:spMkLst>
            <pc:docMk/>
            <pc:sldMk cId="3305513683" sldId="301"/>
            <ac:spMk id="4" creationId="{AFC9EC53-145A-CF3F-3E87-5B3834C72207}"/>
          </ac:spMkLst>
        </pc:spChg>
      </pc:sldChg>
      <pc:sldChg chg="modSp">
        <pc:chgData name="Myers, Hayden" userId="S::hmmyers@okstate.edu::910c7942-8b6c-47b9-8bb9-c24de57c4bba" providerId="AD" clId="Web-{B619DCCA-5719-4A35-B4CE-F0D9A084281F}" dt="2022-11-29T04:31:12.654" v="592" actId="20577"/>
        <pc:sldMkLst>
          <pc:docMk/>
          <pc:sldMk cId="2156492523" sldId="303"/>
        </pc:sldMkLst>
        <pc:spChg chg="mod">
          <ac:chgData name="Myers, Hayden" userId="S::hmmyers@okstate.edu::910c7942-8b6c-47b9-8bb9-c24de57c4bba" providerId="AD" clId="Web-{B619DCCA-5719-4A35-B4CE-F0D9A084281F}" dt="2022-11-29T04:31:12.654" v="592" actId="20577"/>
          <ac:spMkLst>
            <pc:docMk/>
            <pc:sldMk cId="2156492523" sldId="303"/>
            <ac:spMk id="6" creationId="{4ED23C2C-A01F-3AE8-B4BE-BCDDD5CCCC53}"/>
          </ac:spMkLst>
        </pc:spChg>
      </pc:sldChg>
      <pc:sldChg chg="modSp">
        <pc:chgData name="Myers, Hayden" userId="S::hmmyers@okstate.edu::910c7942-8b6c-47b9-8bb9-c24de57c4bba" providerId="AD" clId="Web-{B619DCCA-5719-4A35-B4CE-F0D9A084281F}" dt="2022-11-29T04:31:04.342" v="589" actId="20577"/>
        <pc:sldMkLst>
          <pc:docMk/>
          <pc:sldMk cId="3405400768" sldId="307"/>
        </pc:sldMkLst>
        <pc:spChg chg="mod">
          <ac:chgData name="Myers, Hayden" userId="S::hmmyers@okstate.edu::910c7942-8b6c-47b9-8bb9-c24de57c4bba" providerId="AD" clId="Web-{B619DCCA-5719-4A35-B4CE-F0D9A084281F}" dt="2022-11-29T04:31:04.342" v="589" actId="20577"/>
          <ac:spMkLst>
            <pc:docMk/>
            <pc:sldMk cId="3405400768" sldId="307"/>
            <ac:spMk id="6" creationId="{4ED23C2C-A01F-3AE8-B4BE-BCDDD5CCCC53}"/>
          </ac:spMkLst>
        </pc:spChg>
      </pc:sldChg>
      <pc:sldChg chg="modSp">
        <pc:chgData name="Myers, Hayden" userId="S::hmmyers@okstate.edu::910c7942-8b6c-47b9-8bb9-c24de57c4bba" providerId="AD" clId="Web-{B619DCCA-5719-4A35-B4CE-F0D9A084281F}" dt="2022-11-29T04:27:44.100" v="546" actId="20577"/>
        <pc:sldMkLst>
          <pc:docMk/>
          <pc:sldMk cId="3573622508" sldId="311"/>
        </pc:sldMkLst>
        <pc:spChg chg="mod">
          <ac:chgData name="Myers, Hayden" userId="S::hmmyers@okstate.edu::910c7942-8b6c-47b9-8bb9-c24de57c4bba" providerId="AD" clId="Web-{B619DCCA-5719-4A35-B4CE-F0D9A084281F}" dt="2022-11-29T04:27:44.100" v="546" actId="20577"/>
          <ac:spMkLst>
            <pc:docMk/>
            <pc:sldMk cId="3573622508" sldId="311"/>
            <ac:spMk id="3" creationId="{002AF122-E202-43A7-7E7E-AFDF7AF19AA4}"/>
          </ac:spMkLst>
        </pc:spChg>
      </pc:sldChg>
      <pc:sldChg chg="modSp">
        <pc:chgData name="Myers, Hayden" userId="S::hmmyers@okstate.edu::910c7942-8b6c-47b9-8bb9-c24de57c4bba" providerId="AD" clId="Web-{B619DCCA-5719-4A35-B4CE-F0D9A084281F}" dt="2022-11-29T04:29:23.010" v="583" actId="1076"/>
        <pc:sldMkLst>
          <pc:docMk/>
          <pc:sldMk cId="979385051" sldId="312"/>
        </pc:sldMkLst>
        <pc:spChg chg="mod">
          <ac:chgData name="Myers, Hayden" userId="S::hmmyers@okstate.edu::910c7942-8b6c-47b9-8bb9-c24de57c4bba" providerId="AD" clId="Web-{B619DCCA-5719-4A35-B4CE-F0D9A084281F}" dt="2022-11-29T04:29:23.010" v="583" actId="1076"/>
          <ac:spMkLst>
            <pc:docMk/>
            <pc:sldMk cId="979385051" sldId="312"/>
            <ac:spMk id="12" creationId="{E7D1976A-5EDD-1431-2D71-CA9114265CE6}"/>
          </ac:spMkLst>
        </pc:spChg>
      </pc:sldChg>
    </pc:docChg>
  </pc:docChgLst>
  <pc:docChgLst>
    <pc:chgData name="Yash, Kumar" userId="S::kumar.yash@okstate.edu::94214ef6-bf45-46ab-a848-e7fd7fa31325" providerId="AD" clId="Web-{53675D79-F00A-4F6A-B13A-D76B68CF5AA4}"/>
    <pc:docChg chg="addSld delSld sldOrd">
      <pc:chgData name="Yash, Kumar" userId="S::kumar.yash@okstate.edu::94214ef6-bf45-46ab-a848-e7fd7fa31325" providerId="AD" clId="Web-{53675D79-F00A-4F6A-B13A-D76B68CF5AA4}" dt="2022-11-29T03:45:00.396" v="2"/>
      <pc:docMkLst>
        <pc:docMk/>
      </pc:docMkLst>
      <pc:sldChg chg="del">
        <pc:chgData name="Yash, Kumar" userId="S::kumar.yash@okstate.edu::94214ef6-bf45-46ab-a848-e7fd7fa31325" providerId="AD" clId="Web-{53675D79-F00A-4F6A-B13A-D76B68CF5AA4}" dt="2022-11-29T03:45:00.396" v="2"/>
        <pc:sldMkLst>
          <pc:docMk/>
          <pc:sldMk cId="696313086" sldId="280"/>
        </pc:sldMkLst>
      </pc:sldChg>
      <pc:sldChg chg="add ord">
        <pc:chgData name="Yash, Kumar" userId="S::kumar.yash@okstate.edu::94214ef6-bf45-46ab-a848-e7fd7fa31325" providerId="AD" clId="Web-{53675D79-F00A-4F6A-B13A-D76B68CF5AA4}" dt="2022-11-29T03:44:58.521" v="1"/>
        <pc:sldMkLst>
          <pc:docMk/>
          <pc:sldMk cId="4201047374" sldId="310"/>
        </pc:sldMkLst>
      </pc:sldChg>
    </pc:docChg>
  </pc:docChgLst>
  <pc:docChgLst>
    <pc:chgData name="Singh, Anuj Pratap" userId="S::anuj.singh@okstate.edu::0bfd2376-9fc3-4146-bf79-6be4cefe4622" providerId="AD" clId="Web-{EB891152-F069-4EE8-96CC-AF20499305A9}"/>
    <pc:docChg chg="addSld modSld">
      <pc:chgData name="Singh, Anuj Pratap" userId="S::anuj.singh@okstate.edu::0bfd2376-9fc3-4146-bf79-6be4cefe4622" providerId="AD" clId="Web-{EB891152-F069-4EE8-96CC-AF20499305A9}" dt="2022-11-29T04:15:43.003" v="65"/>
      <pc:docMkLst>
        <pc:docMk/>
      </pc:docMkLst>
      <pc:sldChg chg="modSp">
        <pc:chgData name="Singh, Anuj Pratap" userId="S::anuj.singh@okstate.edu::0bfd2376-9fc3-4146-bf79-6be4cefe4622" providerId="AD" clId="Web-{EB891152-F069-4EE8-96CC-AF20499305A9}" dt="2022-11-29T04:11:31.371" v="2" actId="20577"/>
        <pc:sldMkLst>
          <pc:docMk/>
          <pc:sldMk cId="2597411953" sldId="290"/>
        </pc:sldMkLst>
        <pc:spChg chg="mod">
          <ac:chgData name="Singh, Anuj Pratap" userId="S::anuj.singh@okstate.edu::0bfd2376-9fc3-4146-bf79-6be4cefe4622" providerId="AD" clId="Web-{EB891152-F069-4EE8-96CC-AF20499305A9}" dt="2022-11-29T04:11:31.371" v="2" actId="20577"/>
          <ac:spMkLst>
            <pc:docMk/>
            <pc:sldMk cId="2597411953" sldId="290"/>
            <ac:spMk id="6" creationId="{4ED23C2C-A01F-3AE8-B4BE-BCDDD5CCCC53}"/>
          </ac:spMkLst>
        </pc:spChg>
      </pc:sldChg>
      <pc:sldChg chg="modSp">
        <pc:chgData name="Singh, Anuj Pratap" userId="S::anuj.singh@okstate.edu::0bfd2376-9fc3-4146-bf79-6be4cefe4622" providerId="AD" clId="Web-{EB891152-F069-4EE8-96CC-AF20499305A9}" dt="2022-11-29T04:14:53.970" v="64" actId="20577"/>
        <pc:sldMkLst>
          <pc:docMk/>
          <pc:sldMk cId="1555037299" sldId="297"/>
        </pc:sldMkLst>
        <pc:spChg chg="mod">
          <ac:chgData name="Singh, Anuj Pratap" userId="S::anuj.singh@okstate.edu::0bfd2376-9fc3-4146-bf79-6be4cefe4622" providerId="AD" clId="Web-{EB891152-F069-4EE8-96CC-AF20499305A9}" dt="2022-11-29T04:14:53.970" v="64" actId="20577"/>
          <ac:spMkLst>
            <pc:docMk/>
            <pc:sldMk cId="1555037299" sldId="297"/>
            <ac:spMk id="4" creationId="{7B3B369F-4243-FF8D-5DA4-229AD354876B}"/>
          </ac:spMkLst>
        </pc:spChg>
      </pc:sldChg>
      <pc:sldChg chg="modSp mod modShow">
        <pc:chgData name="Singh, Anuj Pratap" userId="S::anuj.singh@okstate.edu::0bfd2376-9fc3-4146-bf79-6be4cefe4622" providerId="AD" clId="Web-{EB891152-F069-4EE8-96CC-AF20499305A9}" dt="2022-11-29T04:15:43.003" v="65"/>
        <pc:sldMkLst>
          <pc:docMk/>
          <pc:sldMk cId="2120772481" sldId="298"/>
        </pc:sldMkLst>
        <pc:spChg chg="mod">
          <ac:chgData name="Singh, Anuj Pratap" userId="S::anuj.singh@okstate.edu::0bfd2376-9fc3-4146-bf79-6be4cefe4622" providerId="AD" clId="Web-{EB891152-F069-4EE8-96CC-AF20499305A9}" dt="2022-11-29T04:13:57.906" v="48" actId="20577"/>
          <ac:spMkLst>
            <pc:docMk/>
            <pc:sldMk cId="2120772481" sldId="298"/>
            <ac:spMk id="4" creationId="{7B3B369F-4243-FF8D-5DA4-229AD354876B}"/>
          </ac:spMkLst>
        </pc:spChg>
      </pc:sldChg>
      <pc:sldChg chg="modSp">
        <pc:chgData name="Singh, Anuj Pratap" userId="S::anuj.singh@okstate.edu::0bfd2376-9fc3-4146-bf79-6be4cefe4622" providerId="AD" clId="Web-{EB891152-F069-4EE8-96CC-AF20499305A9}" dt="2022-11-29T04:12:00.590" v="7" actId="20577"/>
        <pc:sldMkLst>
          <pc:docMk/>
          <pc:sldMk cId="4201047374" sldId="310"/>
        </pc:sldMkLst>
        <pc:spChg chg="mod">
          <ac:chgData name="Singh, Anuj Pratap" userId="S::anuj.singh@okstate.edu::0bfd2376-9fc3-4146-bf79-6be4cefe4622" providerId="AD" clId="Web-{EB891152-F069-4EE8-96CC-AF20499305A9}" dt="2022-11-29T04:12:00.590" v="7" actId="20577"/>
          <ac:spMkLst>
            <pc:docMk/>
            <pc:sldMk cId="4201047374" sldId="310"/>
            <ac:spMk id="12" creationId="{E7D1976A-5EDD-1431-2D71-CA9114265CE6}"/>
          </ac:spMkLst>
        </pc:spChg>
      </pc:sldChg>
      <pc:sldChg chg="modSp new">
        <pc:chgData name="Singh, Anuj Pratap" userId="S::anuj.singh@okstate.edu::0bfd2376-9fc3-4146-bf79-6be4cefe4622" providerId="AD" clId="Web-{EB891152-F069-4EE8-96CC-AF20499305A9}" dt="2022-11-29T04:12:10.184" v="17" actId="20577"/>
        <pc:sldMkLst>
          <pc:docMk/>
          <pc:sldMk cId="3573622508" sldId="311"/>
        </pc:sldMkLst>
        <pc:spChg chg="mod">
          <ac:chgData name="Singh, Anuj Pratap" userId="S::anuj.singh@okstate.edu::0bfd2376-9fc3-4146-bf79-6be4cefe4622" providerId="AD" clId="Web-{EB891152-F069-4EE8-96CC-AF20499305A9}" dt="2022-11-29T04:12:10.184" v="17" actId="20577"/>
          <ac:spMkLst>
            <pc:docMk/>
            <pc:sldMk cId="3573622508" sldId="311"/>
            <ac:spMk id="2" creationId="{80FFF1D9-F12E-3783-0F2D-E3AA02866E17}"/>
          </ac:spMkLst>
        </pc:spChg>
      </pc:sldChg>
    </pc:docChg>
  </pc:docChgLst>
  <pc:docChgLst>
    <pc:chgData name="Yash, Kumar" userId="S::kumar.yash@okstate.edu::94214ef6-bf45-46ab-a848-e7fd7fa31325" providerId="AD" clId="Web-{A318B47D-DD5E-4074-BE04-79A9742CD2CB}"/>
    <pc:docChg chg="modSld sldOrd">
      <pc:chgData name="Yash, Kumar" userId="S::kumar.yash@okstate.edu::94214ef6-bf45-46ab-a848-e7fd7fa31325" providerId="AD" clId="Web-{A318B47D-DD5E-4074-BE04-79A9742CD2CB}" dt="2022-11-29T04:30:10.794" v="166" actId="20577"/>
      <pc:docMkLst>
        <pc:docMk/>
      </pc:docMkLst>
      <pc:sldChg chg="modSp ord">
        <pc:chgData name="Yash, Kumar" userId="S::kumar.yash@okstate.edu::94214ef6-bf45-46ab-a848-e7fd7fa31325" providerId="AD" clId="Web-{A318B47D-DD5E-4074-BE04-79A9742CD2CB}" dt="2022-11-29T04:30:10.794" v="166" actId="20577"/>
        <pc:sldMkLst>
          <pc:docMk/>
          <pc:sldMk cId="2120772481" sldId="298"/>
        </pc:sldMkLst>
        <pc:spChg chg="mod">
          <ac:chgData name="Yash, Kumar" userId="S::kumar.yash@okstate.edu::94214ef6-bf45-46ab-a848-e7fd7fa31325" providerId="AD" clId="Web-{A318B47D-DD5E-4074-BE04-79A9742CD2CB}" dt="2022-11-29T04:29:47.105" v="164" actId="14100"/>
          <ac:spMkLst>
            <pc:docMk/>
            <pc:sldMk cId="2120772481" sldId="298"/>
            <ac:spMk id="2" creationId="{F188652B-B439-4AB5-8773-417F1E05177E}"/>
          </ac:spMkLst>
        </pc:spChg>
        <pc:spChg chg="mod">
          <ac:chgData name="Yash, Kumar" userId="S::kumar.yash@okstate.edu::94214ef6-bf45-46ab-a848-e7fd7fa31325" providerId="AD" clId="Web-{A318B47D-DD5E-4074-BE04-79A9742CD2CB}" dt="2022-11-29T04:30:10.794" v="166" actId="20577"/>
          <ac:spMkLst>
            <pc:docMk/>
            <pc:sldMk cId="2120772481" sldId="298"/>
            <ac:spMk id="4" creationId="{7B3B369F-4243-FF8D-5DA4-229AD354876B}"/>
          </ac:spMkLst>
        </pc:spChg>
      </pc:sldChg>
      <pc:sldChg chg="modSp">
        <pc:chgData name="Yash, Kumar" userId="S::kumar.yash@okstate.edu::94214ef6-bf45-46ab-a848-e7fd7fa31325" providerId="AD" clId="Web-{A318B47D-DD5E-4074-BE04-79A9742CD2CB}" dt="2022-11-29T04:28:18.008" v="147" actId="20577"/>
        <pc:sldMkLst>
          <pc:docMk/>
          <pc:sldMk cId="3573622508" sldId="311"/>
        </pc:sldMkLst>
        <pc:spChg chg="mod">
          <ac:chgData name="Yash, Kumar" userId="S::kumar.yash@okstate.edu::94214ef6-bf45-46ab-a848-e7fd7fa31325" providerId="AD" clId="Web-{A318B47D-DD5E-4074-BE04-79A9742CD2CB}" dt="2022-11-29T04:28:18.008" v="147" actId="20577"/>
          <ac:spMkLst>
            <pc:docMk/>
            <pc:sldMk cId="3573622508" sldId="311"/>
            <ac:spMk id="2" creationId="{80FFF1D9-F12E-3783-0F2D-E3AA02866E17}"/>
          </ac:spMkLst>
        </pc:spChg>
      </pc:sldChg>
      <pc:sldChg chg="addSp modSp">
        <pc:chgData name="Yash, Kumar" userId="S::kumar.yash@okstate.edu::94214ef6-bf45-46ab-a848-e7fd7fa31325" providerId="AD" clId="Web-{A318B47D-DD5E-4074-BE04-79A9742CD2CB}" dt="2022-11-29T04:30:02.028" v="165" actId="1076"/>
        <pc:sldMkLst>
          <pc:docMk/>
          <pc:sldMk cId="979385051" sldId="312"/>
        </pc:sldMkLst>
        <pc:spChg chg="mod">
          <ac:chgData name="Yash, Kumar" userId="S::kumar.yash@okstate.edu::94214ef6-bf45-46ab-a848-e7fd7fa31325" providerId="AD" clId="Web-{A318B47D-DD5E-4074-BE04-79A9742CD2CB}" dt="2022-11-29T04:24:40.126" v="27" actId="1076"/>
          <ac:spMkLst>
            <pc:docMk/>
            <pc:sldMk cId="979385051" sldId="312"/>
            <ac:spMk id="2" creationId="{F188652B-B439-4AB5-8773-417F1E05177E}"/>
          </ac:spMkLst>
        </pc:spChg>
        <pc:spChg chg="mod">
          <ac:chgData name="Yash, Kumar" userId="S::kumar.yash@okstate.edu::94214ef6-bf45-46ab-a848-e7fd7fa31325" providerId="AD" clId="Web-{A318B47D-DD5E-4074-BE04-79A9742CD2CB}" dt="2022-11-29T04:30:02.028" v="165" actId="1076"/>
          <ac:spMkLst>
            <pc:docMk/>
            <pc:sldMk cId="979385051" sldId="312"/>
            <ac:spMk id="12" creationId="{E7D1976A-5EDD-1431-2D71-CA9114265CE6}"/>
          </ac:spMkLst>
        </pc:spChg>
        <pc:picChg chg="add mod">
          <ac:chgData name="Yash, Kumar" userId="S::kumar.yash@okstate.edu::94214ef6-bf45-46ab-a848-e7fd7fa31325" providerId="AD" clId="Web-{A318B47D-DD5E-4074-BE04-79A9742CD2CB}" dt="2022-11-29T04:28:30.384" v="148" actId="1076"/>
          <ac:picMkLst>
            <pc:docMk/>
            <pc:sldMk cId="979385051" sldId="312"/>
            <ac:picMk id="3" creationId="{3BCD4F10-3266-4FB0-CDA2-24823ECEF005}"/>
          </ac:picMkLst>
        </pc:picChg>
      </pc:sldChg>
    </pc:docChg>
  </pc:docChgLst>
  <pc:docChgLst>
    <pc:chgData name="Singh, Anuj Pratap" userId="S::anuj.singh@okstate.edu::0bfd2376-9fc3-4146-bf79-6be4cefe4622" providerId="AD" clId="Web-{96449938-194B-431A-B608-2698657A3E56}"/>
    <pc:docChg chg="addSld delSld modSld sldOrd">
      <pc:chgData name="Singh, Anuj Pratap" userId="S::anuj.singh@okstate.edu::0bfd2376-9fc3-4146-bf79-6be4cefe4622" providerId="AD" clId="Web-{96449938-194B-431A-B608-2698657A3E56}" dt="2022-11-29T04:47:54.986" v="67" actId="1076"/>
      <pc:docMkLst>
        <pc:docMk/>
      </pc:docMkLst>
      <pc:sldChg chg="del">
        <pc:chgData name="Singh, Anuj Pratap" userId="S::anuj.singh@okstate.edu::0bfd2376-9fc3-4146-bf79-6be4cefe4622" providerId="AD" clId="Web-{96449938-194B-431A-B608-2698657A3E56}" dt="2022-11-29T04:23:46.472" v="3"/>
        <pc:sldMkLst>
          <pc:docMk/>
          <pc:sldMk cId="4023704170" sldId="276"/>
        </pc:sldMkLst>
      </pc:sldChg>
      <pc:sldChg chg="ord">
        <pc:chgData name="Singh, Anuj Pratap" userId="S::anuj.singh@okstate.edu::0bfd2376-9fc3-4146-bf79-6be4cefe4622" providerId="AD" clId="Web-{96449938-194B-431A-B608-2698657A3E56}" dt="2022-11-29T04:43:15.271" v="20"/>
        <pc:sldMkLst>
          <pc:docMk/>
          <pc:sldMk cId="2660935980" sldId="279"/>
        </pc:sldMkLst>
      </pc:sldChg>
      <pc:sldChg chg="del">
        <pc:chgData name="Singh, Anuj Pratap" userId="S::anuj.singh@okstate.edu::0bfd2376-9fc3-4146-bf79-6be4cefe4622" providerId="AD" clId="Web-{96449938-194B-431A-B608-2698657A3E56}" dt="2022-11-29T04:23:56.926" v="6"/>
        <pc:sldMkLst>
          <pc:docMk/>
          <pc:sldMk cId="1117945271" sldId="287"/>
        </pc:sldMkLst>
      </pc:sldChg>
      <pc:sldChg chg="del">
        <pc:chgData name="Singh, Anuj Pratap" userId="S::anuj.singh@okstate.edu::0bfd2376-9fc3-4146-bf79-6be4cefe4622" providerId="AD" clId="Web-{96449938-194B-431A-B608-2698657A3E56}" dt="2022-11-29T04:23:56.926" v="5"/>
        <pc:sldMkLst>
          <pc:docMk/>
          <pc:sldMk cId="729636739" sldId="288"/>
        </pc:sldMkLst>
      </pc:sldChg>
      <pc:sldChg chg="modSp">
        <pc:chgData name="Singh, Anuj Pratap" userId="S::anuj.singh@okstate.edu::0bfd2376-9fc3-4146-bf79-6be4cefe4622" providerId="AD" clId="Web-{96449938-194B-431A-B608-2698657A3E56}" dt="2022-11-29T04:24:27.443" v="14" actId="14100"/>
        <pc:sldMkLst>
          <pc:docMk/>
          <pc:sldMk cId="2597411953" sldId="290"/>
        </pc:sldMkLst>
        <pc:spChg chg="mod">
          <ac:chgData name="Singh, Anuj Pratap" userId="S::anuj.singh@okstate.edu::0bfd2376-9fc3-4146-bf79-6be4cefe4622" providerId="AD" clId="Web-{96449938-194B-431A-B608-2698657A3E56}" dt="2022-11-29T04:24:27.443" v="14" actId="14100"/>
          <ac:spMkLst>
            <pc:docMk/>
            <pc:sldMk cId="2597411953" sldId="290"/>
            <ac:spMk id="2" creationId="{F188652B-B439-4AB5-8773-417F1E05177E}"/>
          </ac:spMkLst>
        </pc:spChg>
      </pc:sldChg>
      <pc:sldChg chg="del">
        <pc:chgData name="Singh, Anuj Pratap" userId="S::anuj.singh@okstate.edu::0bfd2376-9fc3-4146-bf79-6be4cefe4622" providerId="AD" clId="Web-{96449938-194B-431A-B608-2698657A3E56}" dt="2022-11-29T04:23:56.926" v="7"/>
        <pc:sldMkLst>
          <pc:docMk/>
          <pc:sldMk cId="1405931511" sldId="291"/>
        </pc:sldMkLst>
      </pc:sldChg>
      <pc:sldChg chg="del">
        <pc:chgData name="Singh, Anuj Pratap" userId="S::anuj.singh@okstate.edu::0bfd2376-9fc3-4146-bf79-6be4cefe4622" providerId="AD" clId="Web-{96449938-194B-431A-B608-2698657A3E56}" dt="2022-11-29T04:23:46.457" v="2"/>
        <pc:sldMkLst>
          <pc:docMk/>
          <pc:sldMk cId="2650352055" sldId="292"/>
        </pc:sldMkLst>
      </pc:sldChg>
      <pc:sldChg chg="del">
        <pc:chgData name="Singh, Anuj Pratap" userId="S::anuj.singh@okstate.edu::0bfd2376-9fc3-4146-bf79-6be4cefe4622" providerId="AD" clId="Web-{96449938-194B-431A-B608-2698657A3E56}" dt="2022-11-29T04:23:46.457" v="1"/>
        <pc:sldMkLst>
          <pc:docMk/>
          <pc:sldMk cId="2633199940" sldId="293"/>
        </pc:sldMkLst>
      </pc:sldChg>
      <pc:sldChg chg="del">
        <pc:chgData name="Singh, Anuj Pratap" userId="S::anuj.singh@okstate.edu::0bfd2376-9fc3-4146-bf79-6be4cefe4622" providerId="AD" clId="Web-{96449938-194B-431A-B608-2698657A3E56}" dt="2022-11-29T04:23:46.457" v="0"/>
        <pc:sldMkLst>
          <pc:docMk/>
          <pc:sldMk cId="1230007707" sldId="294"/>
        </pc:sldMkLst>
      </pc:sldChg>
      <pc:sldChg chg="del">
        <pc:chgData name="Singh, Anuj Pratap" userId="S::anuj.singh@okstate.edu::0bfd2376-9fc3-4146-bf79-6be4cefe4622" providerId="AD" clId="Web-{96449938-194B-431A-B608-2698657A3E56}" dt="2022-11-29T04:23:56.926" v="4"/>
        <pc:sldMkLst>
          <pc:docMk/>
          <pc:sldMk cId="2708082119" sldId="295"/>
        </pc:sldMkLst>
      </pc:sldChg>
      <pc:sldChg chg="del">
        <pc:chgData name="Singh, Anuj Pratap" userId="S::anuj.singh@okstate.edu::0bfd2376-9fc3-4146-bf79-6be4cefe4622" providerId="AD" clId="Web-{96449938-194B-431A-B608-2698657A3E56}" dt="2022-11-29T04:43:41.631" v="29"/>
        <pc:sldMkLst>
          <pc:docMk/>
          <pc:sldMk cId="662721916" sldId="296"/>
        </pc:sldMkLst>
      </pc:sldChg>
      <pc:sldChg chg="del">
        <pc:chgData name="Singh, Anuj Pratap" userId="S::anuj.singh@okstate.edu::0bfd2376-9fc3-4146-bf79-6be4cefe4622" providerId="AD" clId="Web-{96449938-194B-431A-B608-2698657A3E56}" dt="2022-11-29T04:43:41.616" v="21"/>
        <pc:sldMkLst>
          <pc:docMk/>
          <pc:sldMk cId="3111339144" sldId="299"/>
        </pc:sldMkLst>
      </pc:sldChg>
      <pc:sldChg chg="del">
        <pc:chgData name="Singh, Anuj Pratap" userId="S::anuj.singh@okstate.edu::0bfd2376-9fc3-4146-bf79-6be4cefe4622" providerId="AD" clId="Web-{96449938-194B-431A-B608-2698657A3E56}" dt="2022-11-29T04:43:41.616" v="22"/>
        <pc:sldMkLst>
          <pc:docMk/>
          <pc:sldMk cId="3766527329" sldId="300"/>
        </pc:sldMkLst>
      </pc:sldChg>
      <pc:sldChg chg="del">
        <pc:chgData name="Singh, Anuj Pratap" userId="S::anuj.singh@okstate.edu::0bfd2376-9fc3-4146-bf79-6be4cefe4622" providerId="AD" clId="Web-{96449938-194B-431A-B608-2698657A3E56}" dt="2022-11-29T04:43:41.616" v="23"/>
        <pc:sldMkLst>
          <pc:docMk/>
          <pc:sldMk cId="3305513683" sldId="301"/>
        </pc:sldMkLst>
      </pc:sldChg>
      <pc:sldChg chg="del">
        <pc:chgData name="Singh, Anuj Pratap" userId="S::anuj.singh@okstate.edu::0bfd2376-9fc3-4146-bf79-6be4cefe4622" providerId="AD" clId="Web-{96449938-194B-431A-B608-2698657A3E56}" dt="2022-11-29T04:43:41.616" v="24"/>
        <pc:sldMkLst>
          <pc:docMk/>
          <pc:sldMk cId="530519016" sldId="305"/>
        </pc:sldMkLst>
      </pc:sldChg>
      <pc:sldChg chg="del">
        <pc:chgData name="Singh, Anuj Pratap" userId="S::anuj.singh@okstate.edu::0bfd2376-9fc3-4146-bf79-6be4cefe4622" providerId="AD" clId="Web-{96449938-194B-431A-B608-2698657A3E56}" dt="2022-11-29T04:43:41.616" v="25"/>
        <pc:sldMkLst>
          <pc:docMk/>
          <pc:sldMk cId="503602280" sldId="306"/>
        </pc:sldMkLst>
      </pc:sldChg>
      <pc:sldChg chg="del">
        <pc:chgData name="Singh, Anuj Pratap" userId="S::anuj.singh@okstate.edu::0bfd2376-9fc3-4146-bf79-6be4cefe4622" providerId="AD" clId="Web-{96449938-194B-431A-B608-2698657A3E56}" dt="2022-11-29T04:43:41.616" v="26"/>
        <pc:sldMkLst>
          <pc:docMk/>
          <pc:sldMk cId="3405400768" sldId="307"/>
        </pc:sldMkLst>
      </pc:sldChg>
      <pc:sldChg chg="del">
        <pc:chgData name="Singh, Anuj Pratap" userId="S::anuj.singh@okstate.edu::0bfd2376-9fc3-4146-bf79-6be4cefe4622" providerId="AD" clId="Web-{96449938-194B-431A-B608-2698657A3E56}" dt="2022-11-29T04:43:41.616" v="27"/>
        <pc:sldMkLst>
          <pc:docMk/>
          <pc:sldMk cId="3569928846" sldId="308"/>
        </pc:sldMkLst>
      </pc:sldChg>
      <pc:sldChg chg="del">
        <pc:chgData name="Singh, Anuj Pratap" userId="S::anuj.singh@okstate.edu::0bfd2376-9fc3-4146-bf79-6be4cefe4622" providerId="AD" clId="Web-{96449938-194B-431A-B608-2698657A3E56}" dt="2022-11-29T04:43:41.631" v="28"/>
        <pc:sldMkLst>
          <pc:docMk/>
          <pc:sldMk cId="2501347324" sldId="309"/>
        </pc:sldMkLst>
      </pc:sldChg>
      <pc:sldChg chg="modSp">
        <pc:chgData name="Singh, Anuj Pratap" userId="S::anuj.singh@okstate.edu::0bfd2376-9fc3-4146-bf79-6be4cefe4622" providerId="AD" clId="Web-{96449938-194B-431A-B608-2698657A3E56}" dt="2022-11-29T04:39:24.214" v="18" actId="20577"/>
        <pc:sldMkLst>
          <pc:docMk/>
          <pc:sldMk cId="979385051" sldId="312"/>
        </pc:sldMkLst>
        <pc:spChg chg="mod">
          <ac:chgData name="Singh, Anuj Pratap" userId="S::anuj.singh@okstate.edu::0bfd2376-9fc3-4146-bf79-6be4cefe4622" providerId="AD" clId="Web-{96449938-194B-431A-B608-2698657A3E56}" dt="2022-11-29T04:39:24.214" v="18" actId="20577"/>
          <ac:spMkLst>
            <pc:docMk/>
            <pc:sldMk cId="979385051" sldId="312"/>
            <ac:spMk id="12" creationId="{E7D1976A-5EDD-1431-2D71-CA9114265CE6}"/>
          </ac:spMkLst>
        </pc:spChg>
      </pc:sldChg>
      <pc:sldChg chg="add">
        <pc:chgData name="Singh, Anuj Pratap" userId="S::anuj.singh@okstate.edu::0bfd2376-9fc3-4146-bf79-6be4cefe4622" providerId="AD" clId="Web-{96449938-194B-431A-B608-2698657A3E56}" dt="2022-11-29T04:43:53.429" v="48"/>
        <pc:sldMkLst>
          <pc:docMk/>
          <pc:sldMk cId="3407701671" sldId="313"/>
        </pc:sldMkLst>
      </pc:sldChg>
      <pc:sldChg chg="add del">
        <pc:chgData name="Singh, Anuj Pratap" userId="S::anuj.singh@okstate.edu::0bfd2376-9fc3-4146-bf79-6be4cefe4622" providerId="AD" clId="Web-{96449938-194B-431A-B608-2698657A3E56}" dt="2022-11-29T04:43:49.772" v="47"/>
        <pc:sldMkLst>
          <pc:docMk/>
          <pc:sldMk cId="3485322943" sldId="313"/>
        </pc:sldMkLst>
      </pc:sldChg>
      <pc:sldChg chg="add">
        <pc:chgData name="Singh, Anuj Pratap" userId="S::anuj.singh@okstate.edu::0bfd2376-9fc3-4146-bf79-6be4cefe4622" providerId="AD" clId="Web-{96449938-194B-431A-B608-2698657A3E56}" dt="2022-11-29T04:43:53.522" v="49"/>
        <pc:sldMkLst>
          <pc:docMk/>
          <pc:sldMk cId="670299395" sldId="314"/>
        </pc:sldMkLst>
      </pc:sldChg>
      <pc:sldChg chg="add del">
        <pc:chgData name="Singh, Anuj Pratap" userId="S::anuj.singh@okstate.edu::0bfd2376-9fc3-4146-bf79-6be4cefe4622" providerId="AD" clId="Web-{96449938-194B-431A-B608-2698657A3E56}" dt="2022-11-29T04:43:49.772" v="46"/>
        <pc:sldMkLst>
          <pc:docMk/>
          <pc:sldMk cId="1983576618" sldId="314"/>
        </pc:sldMkLst>
      </pc:sldChg>
      <pc:sldChg chg="add">
        <pc:chgData name="Singh, Anuj Pratap" userId="S::anuj.singh@okstate.edu::0bfd2376-9fc3-4146-bf79-6be4cefe4622" providerId="AD" clId="Web-{96449938-194B-431A-B608-2698657A3E56}" dt="2022-11-29T04:43:53.632" v="50"/>
        <pc:sldMkLst>
          <pc:docMk/>
          <pc:sldMk cId="1120692499" sldId="315"/>
        </pc:sldMkLst>
      </pc:sldChg>
      <pc:sldChg chg="add del">
        <pc:chgData name="Singh, Anuj Pratap" userId="S::anuj.singh@okstate.edu::0bfd2376-9fc3-4146-bf79-6be4cefe4622" providerId="AD" clId="Web-{96449938-194B-431A-B608-2698657A3E56}" dt="2022-11-29T04:43:49.772" v="45"/>
        <pc:sldMkLst>
          <pc:docMk/>
          <pc:sldMk cId="1777827472" sldId="315"/>
        </pc:sldMkLst>
      </pc:sldChg>
      <pc:sldChg chg="add del">
        <pc:chgData name="Singh, Anuj Pratap" userId="S::anuj.singh@okstate.edu::0bfd2376-9fc3-4146-bf79-6be4cefe4622" providerId="AD" clId="Web-{96449938-194B-431A-B608-2698657A3E56}" dt="2022-11-29T04:43:49.772" v="44"/>
        <pc:sldMkLst>
          <pc:docMk/>
          <pc:sldMk cId="2450370495" sldId="316"/>
        </pc:sldMkLst>
      </pc:sldChg>
      <pc:sldChg chg="add">
        <pc:chgData name="Singh, Anuj Pratap" userId="S::anuj.singh@okstate.edu::0bfd2376-9fc3-4146-bf79-6be4cefe4622" providerId="AD" clId="Web-{96449938-194B-431A-B608-2698657A3E56}" dt="2022-11-29T04:43:53.726" v="51"/>
        <pc:sldMkLst>
          <pc:docMk/>
          <pc:sldMk cId="4066599745" sldId="316"/>
        </pc:sldMkLst>
      </pc:sldChg>
      <pc:sldChg chg="add">
        <pc:chgData name="Singh, Anuj Pratap" userId="S::anuj.singh@okstate.edu::0bfd2376-9fc3-4146-bf79-6be4cefe4622" providerId="AD" clId="Web-{96449938-194B-431A-B608-2698657A3E56}" dt="2022-11-29T04:43:53.819" v="52"/>
        <pc:sldMkLst>
          <pc:docMk/>
          <pc:sldMk cId="1145855009" sldId="317"/>
        </pc:sldMkLst>
      </pc:sldChg>
      <pc:sldChg chg="add del">
        <pc:chgData name="Singh, Anuj Pratap" userId="S::anuj.singh@okstate.edu::0bfd2376-9fc3-4146-bf79-6be4cefe4622" providerId="AD" clId="Web-{96449938-194B-431A-B608-2698657A3E56}" dt="2022-11-29T04:43:49.772" v="43"/>
        <pc:sldMkLst>
          <pc:docMk/>
          <pc:sldMk cId="3181493557" sldId="317"/>
        </pc:sldMkLst>
      </pc:sldChg>
      <pc:sldChg chg="add del">
        <pc:chgData name="Singh, Anuj Pratap" userId="S::anuj.singh@okstate.edu::0bfd2376-9fc3-4146-bf79-6be4cefe4622" providerId="AD" clId="Web-{96449938-194B-431A-B608-2698657A3E56}" dt="2022-11-29T04:43:49.772" v="42"/>
        <pc:sldMkLst>
          <pc:docMk/>
          <pc:sldMk cId="2675114679" sldId="318"/>
        </pc:sldMkLst>
      </pc:sldChg>
      <pc:sldChg chg="add">
        <pc:chgData name="Singh, Anuj Pratap" userId="S::anuj.singh@okstate.edu::0bfd2376-9fc3-4146-bf79-6be4cefe4622" providerId="AD" clId="Web-{96449938-194B-431A-B608-2698657A3E56}" dt="2022-11-29T04:43:53.929" v="53"/>
        <pc:sldMkLst>
          <pc:docMk/>
          <pc:sldMk cId="3469569763" sldId="318"/>
        </pc:sldMkLst>
      </pc:sldChg>
      <pc:sldChg chg="add">
        <pc:chgData name="Singh, Anuj Pratap" userId="S::anuj.singh@okstate.edu::0bfd2376-9fc3-4146-bf79-6be4cefe4622" providerId="AD" clId="Web-{96449938-194B-431A-B608-2698657A3E56}" dt="2022-11-29T04:43:54.038" v="54"/>
        <pc:sldMkLst>
          <pc:docMk/>
          <pc:sldMk cId="2005035207" sldId="319"/>
        </pc:sldMkLst>
      </pc:sldChg>
      <pc:sldChg chg="add del">
        <pc:chgData name="Singh, Anuj Pratap" userId="S::anuj.singh@okstate.edu::0bfd2376-9fc3-4146-bf79-6be4cefe4622" providerId="AD" clId="Web-{96449938-194B-431A-B608-2698657A3E56}" dt="2022-11-29T04:43:49.772" v="41"/>
        <pc:sldMkLst>
          <pc:docMk/>
          <pc:sldMk cId="2977079334" sldId="319"/>
        </pc:sldMkLst>
      </pc:sldChg>
      <pc:sldChg chg="add">
        <pc:chgData name="Singh, Anuj Pratap" userId="S::anuj.singh@okstate.edu::0bfd2376-9fc3-4146-bf79-6be4cefe4622" providerId="AD" clId="Web-{96449938-194B-431A-B608-2698657A3E56}" dt="2022-11-29T04:43:54.132" v="55"/>
        <pc:sldMkLst>
          <pc:docMk/>
          <pc:sldMk cId="3436410274" sldId="320"/>
        </pc:sldMkLst>
      </pc:sldChg>
      <pc:sldChg chg="add del">
        <pc:chgData name="Singh, Anuj Pratap" userId="S::anuj.singh@okstate.edu::0bfd2376-9fc3-4146-bf79-6be4cefe4622" providerId="AD" clId="Web-{96449938-194B-431A-B608-2698657A3E56}" dt="2022-11-29T04:43:49.772" v="40"/>
        <pc:sldMkLst>
          <pc:docMk/>
          <pc:sldMk cId="3451456791" sldId="320"/>
        </pc:sldMkLst>
      </pc:sldChg>
      <pc:sldChg chg="add del">
        <pc:chgData name="Singh, Anuj Pratap" userId="S::anuj.singh@okstate.edu::0bfd2376-9fc3-4146-bf79-6be4cefe4622" providerId="AD" clId="Web-{96449938-194B-431A-B608-2698657A3E56}" dt="2022-11-29T04:43:49.772" v="39"/>
        <pc:sldMkLst>
          <pc:docMk/>
          <pc:sldMk cId="1468645928" sldId="321"/>
        </pc:sldMkLst>
      </pc:sldChg>
      <pc:sldChg chg="add">
        <pc:chgData name="Singh, Anuj Pratap" userId="S::anuj.singh@okstate.edu::0bfd2376-9fc3-4146-bf79-6be4cefe4622" providerId="AD" clId="Web-{96449938-194B-431A-B608-2698657A3E56}" dt="2022-11-29T04:43:54.226" v="56"/>
        <pc:sldMkLst>
          <pc:docMk/>
          <pc:sldMk cId="3936994784" sldId="321"/>
        </pc:sldMkLst>
      </pc:sldChg>
      <pc:sldChg chg="addSp modSp">
        <pc:chgData name="Singh, Anuj Pratap" userId="S::anuj.singh@okstate.edu::0bfd2376-9fc3-4146-bf79-6be4cefe4622" providerId="AD" clId="Web-{96449938-194B-431A-B608-2698657A3E56}" dt="2022-11-29T04:47:54.986" v="67" actId="1076"/>
        <pc:sldMkLst>
          <pc:docMk/>
          <pc:sldMk cId="273828555" sldId="322"/>
        </pc:sldMkLst>
        <pc:spChg chg="add mod">
          <ac:chgData name="Singh, Anuj Pratap" userId="S::anuj.singh@okstate.edu::0bfd2376-9fc3-4146-bf79-6be4cefe4622" providerId="AD" clId="Web-{96449938-194B-431A-B608-2698657A3E56}" dt="2022-11-29T04:47:54.986" v="67" actId="1076"/>
          <ac:spMkLst>
            <pc:docMk/>
            <pc:sldMk cId="273828555" sldId="322"/>
            <ac:spMk id="3" creationId="{9A28BDFF-9FAB-D074-924F-20960739A34F}"/>
          </ac:spMkLst>
        </pc:spChg>
      </pc:sldChg>
    </pc:docChg>
  </pc:docChgLst>
  <pc:docChgLst>
    <pc:chgData name="Myers, Hayden" userId="S::hmmyers@okstate.edu::910c7942-8b6c-47b9-8bb9-c24de57c4bba" providerId="AD" clId="Web-{B5BCC821-882B-4834-BEF9-2CB84108E134}"/>
    <pc:docChg chg="addSld delSld modSld">
      <pc:chgData name="Myers, Hayden" userId="S::hmmyers@okstate.edu::910c7942-8b6c-47b9-8bb9-c24de57c4bba" providerId="AD" clId="Web-{B5BCC821-882B-4834-BEF9-2CB84108E134}" dt="2022-11-29T03:47:52.311" v="32" actId="20577"/>
      <pc:docMkLst>
        <pc:docMk/>
      </pc:docMkLst>
      <pc:sldChg chg="modSp">
        <pc:chgData name="Myers, Hayden" userId="S::hmmyers@okstate.edu::910c7942-8b6c-47b9-8bb9-c24de57c4bba" providerId="AD" clId="Web-{B5BCC821-882B-4834-BEF9-2CB84108E134}" dt="2022-11-29T03:47:52.311" v="32" actId="20577"/>
        <pc:sldMkLst>
          <pc:docMk/>
          <pc:sldMk cId="2120772481" sldId="298"/>
        </pc:sldMkLst>
        <pc:spChg chg="mod">
          <ac:chgData name="Myers, Hayden" userId="S::hmmyers@okstate.edu::910c7942-8b6c-47b9-8bb9-c24de57c4bba" providerId="AD" clId="Web-{B5BCC821-882B-4834-BEF9-2CB84108E134}" dt="2022-11-29T03:47:52.311" v="32" actId="20577"/>
          <ac:spMkLst>
            <pc:docMk/>
            <pc:sldMk cId="2120772481" sldId="298"/>
            <ac:spMk id="4" creationId="{7B3B369F-4243-FF8D-5DA4-229AD354876B}"/>
          </ac:spMkLst>
        </pc:spChg>
      </pc:sldChg>
      <pc:sldChg chg="modSp new del">
        <pc:chgData name="Myers, Hayden" userId="S::hmmyers@okstate.edu::910c7942-8b6c-47b9-8bb9-c24de57c4bba" providerId="AD" clId="Web-{B5BCC821-882B-4834-BEF9-2CB84108E134}" dt="2022-11-29T03:47:17.403" v="15"/>
        <pc:sldMkLst>
          <pc:docMk/>
          <pc:sldMk cId="2610296164" sldId="311"/>
        </pc:sldMkLst>
        <pc:spChg chg="mod">
          <ac:chgData name="Myers, Hayden" userId="S::hmmyers@okstate.edu::910c7942-8b6c-47b9-8bb9-c24de57c4bba" providerId="AD" clId="Web-{B5BCC821-882B-4834-BEF9-2CB84108E134}" dt="2022-11-29T03:46:41.449" v="14" actId="20577"/>
          <ac:spMkLst>
            <pc:docMk/>
            <pc:sldMk cId="2610296164" sldId="311"/>
            <ac:spMk id="2" creationId="{1D17E560-E7B8-5CB9-4009-0A9308E14337}"/>
          </ac:spMkLst>
        </pc:spChg>
      </pc:sldChg>
    </pc:docChg>
  </pc:docChgLst>
  <pc:docChgLst>
    <pc:chgData name="Nijhawan, Chhavi" userId="S::chhavi.nijhawan@okstate.edu::231b9bce-cdc4-452c-a808-7665b7929452" providerId="AD" clId="Web-{DE13E348-1E02-408E-9122-51358CE9FE4F}"/>
    <pc:docChg chg="modSld">
      <pc:chgData name="Nijhawan, Chhavi" userId="S::chhavi.nijhawan@okstate.edu::231b9bce-cdc4-452c-a808-7665b7929452" providerId="AD" clId="Web-{DE13E348-1E02-408E-9122-51358CE9FE4F}" dt="2022-11-29T04:18:21.469" v="226" actId="1076"/>
      <pc:docMkLst>
        <pc:docMk/>
      </pc:docMkLst>
      <pc:sldChg chg="modSp">
        <pc:chgData name="Nijhawan, Chhavi" userId="S::chhavi.nijhawan@okstate.edu::231b9bce-cdc4-452c-a808-7665b7929452" providerId="AD" clId="Web-{DE13E348-1E02-408E-9122-51358CE9FE4F}" dt="2022-11-29T03:46:55.915" v="25" actId="1076"/>
        <pc:sldMkLst>
          <pc:docMk/>
          <pc:sldMk cId="3111339144" sldId="299"/>
        </pc:sldMkLst>
        <pc:spChg chg="mod">
          <ac:chgData name="Nijhawan, Chhavi" userId="S::chhavi.nijhawan@okstate.edu::231b9bce-cdc4-452c-a808-7665b7929452" providerId="AD" clId="Web-{DE13E348-1E02-408E-9122-51358CE9FE4F}" dt="2022-11-29T03:46:55.915" v="25" actId="1076"/>
          <ac:spMkLst>
            <pc:docMk/>
            <pc:sldMk cId="3111339144" sldId="299"/>
            <ac:spMk id="6" creationId="{4ED23C2C-A01F-3AE8-B4BE-BCDDD5CCCC53}"/>
          </ac:spMkLst>
        </pc:spChg>
        <pc:picChg chg="mod">
          <ac:chgData name="Nijhawan, Chhavi" userId="S::chhavi.nijhawan@okstate.edu::231b9bce-cdc4-452c-a808-7665b7929452" providerId="AD" clId="Web-{DE13E348-1E02-408E-9122-51358CE9FE4F}" dt="2022-11-29T03:39:59.229" v="7" actId="1076"/>
          <ac:picMkLst>
            <pc:docMk/>
            <pc:sldMk cId="3111339144" sldId="299"/>
            <ac:picMk id="5" creationId="{8A93FDF9-3AEF-3E4D-FC8C-442894E73A61}"/>
          </ac:picMkLst>
        </pc:picChg>
        <pc:picChg chg="mod">
          <ac:chgData name="Nijhawan, Chhavi" userId="S::chhavi.nijhawan@okstate.edu::231b9bce-cdc4-452c-a808-7665b7929452" providerId="AD" clId="Web-{DE13E348-1E02-408E-9122-51358CE9FE4F}" dt="2022-11-29T03:40:00.979" v="8" actId="1076"/>
          <ac:picMkLst>
            <pc:docMk/>
            <pc:sldMk cId="3111339144" sldId="299"/>
            <ac:picMk id="8" creationId="{E2D6F483-0BF0-BE8E-0C1E-D2C8D521C9AC}"/>
          </ac:picMkLst>
        </pc:picChg>
      </pc:sldChg>
      <pc:sldChg chg="addSp delSp modSp">
        <pc:chgData name="Nijhawan, Chhavi" userId="S::chhavi.nijhawan@okstate.edu::231b9bce-cdc4-452c-a808-7665b7929452" providerId="AD" clId="Web-{DE13E348-1E02-408E-9122-51358CE9FE4F}" dt="2022-11-29T03:48:03.730" v="29" actId="1076"/>
        <pc:sldMkLst>
          <pc:docMk/>
          <pc:sldMk cId="3766527329" sldId="300"/>
        </pc:sldMkLst>
        <pc:spChg chg="add mod">
          <ac:chgData name="Nijhawan, Chhavi" userId="S::chhavi.nijhawan@okstate.edu::231b9bce-cdc4-452c-a808-7665b7929452" providerId="AD" clId="Web-{DE13E348-1E02-408E-9122-51358CE9FE4F}" dt="2022-11-29T03:48:03.730" v="29" actId="1076"/>
          <ac:spMkLst>
            <pc:docMk/>
            <pc:sldMk cId="3766527329" sldId="300"/>
            <ac:spMk id="4" creationId="{8765764A-C92B-3C01-C828-864DEC92E38C}"/>
          </ac:spMkLst>
        </pc:spChg>
        <pc:spChg chg="del mod">
          <ac:chgData name="Nijhawan, Chhavi" userId="S::chhavi.nijhawan@okstate.edu::231b9bce-cdc4-452c-a808-7665b7929452" providerId="AD" clId="Web-{DE13E348-1E02-408E-9122-51358CE9FE4F}" dt="2022-11-29T03:46:45.618" v="24"/>
          <ac:spMkLst>
            <pc:docMk/>
            <pc:sldMk cId="3766527329" sldId="300"/>
            <ac:spMk id="6" creationId="{4ED23C2C-A01F-3AE8-B4BE-BCDDD5CCCC53}"/>
          </ac:spMkLst>
        </pc:spChg>
        <pc:picChg chg="mod">
          <ac:chgData name="Nijhawan, Chhavi" userId="S::chhavi.nijhawan@okstate.edu::231b9bce-cdc4-452c-a808-7665b7929452" providerId="AD" clId="Web-{DE13E348-1E02-408E-9122-51358CE9FE4F}" dt="2022-11-29T03:40:27.589" v="13" actId="1076"/>
          <ac:picMkLst>
            <pc:docMk/>
            <pc:sldMk cId="3766527329" sldId="300"/>
            <ac:picMk id="10" creationId="{4504E636-941A-029E-FF39-99E4366EEA3F}"/>
          </ac:picMkLst>
        </pc:picChg>
        <pc:picChg chg="mod">
          <ac:chgData name="Nijhawan, Chhavi" userId="S::chhavi.nijhawan@okstate.edu::231b9bce-cdc4-452c-a808-7665b7929452" providerId="AD" clId="Web-{DE13E348-1E02-408E-9122-51358CE9FE4F}" dt="2022-11-29T03:40:33.464" v="14" actId="1076"/>
          <ac:picMkLst>
            <pc:docMk/>
            <pc:sldMk cId="3766527329" sldId="300"/>
            <ac:picMk id="12" creationId="{F48B3F66-7CD8-C752-9D18-4D9BEA973026}"/>
          </ac:picMkLst>
        </pc:picChg>
      </pc:sldChg>
      <pc:sldChg chg="addSp delSp modSp">
        <pc:chgData name="Nijhawan, Chhavi" userId="S::chhavi.nijhawan@okstate.edu::231b9bce-cdc4-452c-a808-7665b7929452" providerId="AD" clId="Web-{DE13E348-1E02-408E-9122-51358CE9FE4F}" dt="2022-11-29T03:53:15.363" v="55" actId="1076"/>
        <pc:sldMkLst>
          <pc:docMk/>
          <pc:sldMk cId="3305513683" sldId="301"/>
        </pc:sldMkLst>
        <pc:spChg chg="add mod">
          <ac:chgData name="Nijhawan, Chhavi" userId="S::chhavi.nijhawan@okstate.edu::231b9bce-cdc4-452c-a808-7665b7929452" providerId="AD" clId="Web-{DE13E348-1E02-408E-9122-51358CE9FE4F}" dt="2022-11-29T03:53:15.363" v="55" actId="1076"/>
          <ac:spMkLst>
            <pc:docMk/>
            <pc:sldMk cId="3305513683" sldId="301"/>
            <ac:spMk id="4" creationId="{AFC9EC53-145A-CF3F-3E87-5B3834C72207}"/>
          </ac:spMkLst>
        </pc:spChg>
        <pc:spChg chg="del">
          <ac:chgData name="Nijhawan, Chhavi" userId="S::chhavi.nijhawan@okstate.edu::231b9bce-cdc4-452c-a808-7665b7929452" providerId="AD" clId="Web-{DE13E348-1E02-408E-9122-51358CE9FE4F}" dt="2022-11-29T03:50:02.952" v="33"/>
          <ac:spMkLst>
            <pc:docMk/>
            <pc:sldMk cId="3305513683" sldId="301"/>
            <ac:spMk id="6" creationId="{4ED23C2C-A01F-3AE8-B4BE-BCDDD5CCCC53}"/>
          </ac:spMkLst>
        </pc:spChg>
        <pc:picChg chg="mod">
          <ac:chgData name="Nijhawan, Chhavi" userId="S::chhavi.nijhawan@okstate.edu::231b9bce-cdc4-452c-a808-7665b7929452" providerId="AD" clId="Web-{DE13E348-1E02-408E-9122-51358CE9FE4F}" dt="2022-11-29T03:49:35.232" v="32" actId="1076"/>
          <ac:picMkLst>
            <pc:docMk/>
            <pc:sldMk cId="3305513683" sldId="301"/>
            <ac:picMk id="14" creationId="{AB6DB5BD-F228-7CBD-BF61-1541454376ED}"/>
          </ac:picMkLst>
        </pc:picChg>
        <pc:picChg chg="mod">
          <ac:chgData name="Nijhawan, Chhavi" userId="S::chhavi.nijhawan@okstate.edu::231b9bce-cdc4-452c-a808-7665b7929452" providerId="AD" clId="Web-{DE13E348-1E02-408E-9122-51358CE9FE4F}" dt="2022-11-29T03:49:32.716" v="31" actId="1076"/>
          <ac:picMkLst>
            <pc:docMk/>
            <pc:sldMk cId="3305513683" sldId="301"/>
            <ac:picMk id="16" creationId="{807EEB13-0A7D-DA8E-C368-44A664340D09}"/>
          </ac:picMkLst>
        </pc:picChg>
      </pc:sldChg>
      <pc:sldChg chg="addSp delSp modSp">
        <pc:chgData name="Nijhawan, Chhavi" userId="S::chhavi.nijhawan@okstate.edu::231b9bce-cdc4-452c-a808-7665b7929452" providerId="AD" clId="Web-{DE13E348-1E02-408E-9122-51358CE9FE4F}" dt="2022-11-29T03:58:36.731" v="168" actId="20577"/>
        <pc:sldMkLst>
          <pc:docMk/>
          <pc:sldMk cId="530519016" sldId="305"/>
        </pc:sldMkLst>
        <pc:spChg chg="add mod">
          <ac:chgData name="Nijhawan, Chhavi" userId="S::chhavi.nijhawan@okstate.edu::231b9bce-cdc4-452c-a808-7665b7929452" providerId="AD" clId="Web-{DE13E348-1E02-408E-9122-51358CE9FE4F}" dt="2022-11-29T03:58:36.731" v="168" actId="20577"/>
          <ac:spMkLst>
            <pc:docMk/>
            <pc:sldMk cId="530519016" sldId="305"/>
            <ac:spMk id="4" creationId="{8C021AF6-58EA-63DA-5B5E-CF551927418C}"/>
          </ac:spMkLst>
        </pc:spChg>
        <pc:spChg chg="del">
          <ac:chgData name="Nijhawan, Chhavi" userId="S::chhavi.nijhawan@okstate.edu::231b9bce-cdc4-452c-a808-7665b7929452" providerId="AD" clId="Web-{DE13E348-1E02-408E-9122-51358CE9FE4F}" dt="2022-11-29T03:53:29.473" v="57"/>
          <ac:spMkLst>
            <pc:docMk/>
            <pc:sldMk cId="530519016" sldId="305"/>
            <ac:spMk id="6" creationId="{4ED23C2C-A01F-3AE8-B4BE-BCDDD5CCCC53}"/>
          </ac:spMkLst>
        </pc:spChg>
        <pc:picChg chg="mod">
          <ac:chgData name="Nijhawan, Chhavi" userId="S::chhavi.nijhawan@okstate.edu::231b9bce-cdc4-452c-a808-7665b7929452" providerId="AD" clId="Web-{DE13E348-1E02-408E-9122-51358CE9FE4F}" dt="2022-11-29T03:53:25.207" v="56" actId="1076"/>
          <ac:picMkLst>
            <pc:docMk/>
            <pc:sldMk cId="530519016" sldId="305"/>
            <ac:picMk id="18" creationId="{5127C0E6-3820-2F01-263E-5D08E9D25BE1}"/>
          </ac:picMkLst>
        </pc:picChg>
      </pc:sldChg>
      <pc:sldChg chg="addSp delSp modSp">
        <pc:chgData name="Nijhawan, Chhavi" userId="S::chhavi.nijhawan@okstate.edu::231b9bce-cdc4-452c-a808-7665b7929452" providerId="AD" clId="Web-{DE13E348-1E02-408E-9122-51358CE9FE4F}" dt="2022-11-29T04:15:34.977" v="187" actId="1076"/>
        <pc:sldMkLst>
          <pc:docMk/>
          <pc:sldMk cId="503602280" sldId="306"/>
        </pc:sldMkLst>
        <pc:spChg chg="add mod">
          <ac:chgData name="Nijhawan, Chhavi" userId="S::chhavi.nijhawan@okstate.edu::231b9bce-cdc4-452c-a808-7665b7929452" providerId="AD" clId="Web-{DE13E348-1E02-408E-9122-51358CE9FE4F}" dt="2022-11-29T04:15:34.977" v="187" actId="1076"/>
          <ac:spMkLst>
            <pc:docMk/>
            <pc:sldMk cId="503602280" sldId="306"/>
            <ac:spMk id="4" creationId="{6E53BE6A-3043-F528-69C2-A92352A51341}"/>
          </ac:spMkLst>
        </pc:spChg>
        <pc:spChg chg="del mod">
          <ac:chgData name="Nijhawan, Chhavi" userId="S::chhavi.nijhawan@okstate.edu::231b9bce-cdc4-452c-a808-7665b7929452" providerId="AD" clId="Web-{DE13E348-1E02-408E-9122-51358CE9FE4F}" dt="2022-11-29T03:58:55.060" v="172"/>
          <ac:spMkLst>
            <pc:docMk/>
            <pc:sldMk cId="503602280" sldId="306"/>
            <ac:spMk id="6" creationId="{4ED23C2C-A01F-3AE8-B4BE-BCDDD5CCCC53}"/>
          </ac:spMkLst>
        </pc:spChg>
        <pc:picChg chg="mod">
          <ac:chgData name="Nijhawan, Chhavi" userId="S::chhavi.nijhawan@okstate.edu::231b9bce-cdc4-452c-a808-7665b7929452" providerId="AD" clId="Web-{DE13E348-1E02-408E-9122-51358CE9FE4F}" dt="2022-11-29T03:58:42.294" v="169" actId="1076"/>
          <ac:picMkLst>
            <pc:docMk/>
            <pc:sldMk cId="503602280" sldId="306"/>
            <ac:picMk id="24" creationId="{D3F7A6B6-067B-BCBF-B160-E00B150341B3}"/>
          </ac:picMkLst>
        </pc:picChg>
        <pc:picChg chg="mod">
          <ac:chgData name="Nijhawan, Chhavi" userId="S::chhavi.nijhawan@okstate.edu::231b9bce-cdc4-452c-a808-7665b7929452" providerId="AD" clId="Web-{DE13E348-1E02-408E-9122-51358CE9FE4F}" dt="2022-11-29T03:58:44.934" v="170" actId="1076"/>
          <ac:picMkLst>
            <pc:docMk/>
            <pc:sldMk cId="503602280" sldId="306"/>
            <ac:picMk id="26" creationId="{08E04FF6-775D-7B2E-FB50-D935F3063338}"/>
          </ac:picMkLst>
        </pc:picChg>
      </pc:sldChg>
      <pc:sldChg chg="modSp">
        <pc:chgData name="Nijhawan, Chhavi" userId="S::chhavi.nijhawan@okstate.edu::231b9bce-cdc4-452c-a808-7665b7929452" providerId="AD" clId="Web-{DE13E348-1E02-408E-9122-51358CE9FE4F}" dt="2022-11-29T04:16:43.667" v="207" actId="20577"/>
        <pc:sldMkLst>
          <pc:docMk/>
          <pc:sldMk cId="3405400768" sldId="307"/>
        </pc:sldMkLst>
        <pc:spChg chg="mod">
          <ac:chgData name="Nijhawan, Chhavi" userId="S::chhavi.nijhawan@okstate.edu::231b9bce-cdc4-452c-a808-7665b7929452" providerId="AD" clId="Web-{DE13E348-1E02-408E-9122-51358CE9FE4F}" dt="2022-11-29T04:16:43.667" v="207" actId="20577"/>
          <ac:spMkLst>
            <pc:docMk/>
            <pc:sldMk cId="3405400768" sldId="307"/>
            <ac:spMk id="6" creationId="{4ED23C2C-A01F-3AE8-B4BE-BCDDD5CCCC53}"/>
          </ac:spMkLst>
        </pc:spChg>
        <pc:picChg chg="mod">
          <ac:chgData name="Nijhawan, Chhavi" userId="S::chhavi.nijhawan@okstate.edu::231b9bce-cdc4-452c-a808-7665b7929452" providerId="AD" clId="Web-{DE13E348-1E02-408E-9122-51358CE9FE4F}" dt="2022-11-29T04:15:48.806" v="189" actId="1076"/>
          <ac:picMkLst>
            <pc:docMk/>
            <pc:sldMk cId="3405400768" sldId="307"/>
            <ac:picMk id="28" creationId="{06EF0AEB-0E48-863D-74C5-DA284052894D}"/>
          </ac:picMkLst>
        </pc:picChg>
        <pc:picChg chg="mod">
          <ac:chgData name="Nijhawan, Chhavi" userId="S::chhavi.nijhawan@okstate.edu::231b9bce-cdc4-452c-a808-7665b7929452" providerId="AD" clId="Web-{DE13E348-1E02-408E-9122-51358CE9FE4F}" dt="2022-11-29T04:15:51.931" v="190" actId="1076"/>
          <ac:picMkLst>
            <pc:docMk/>
            <pc:sldMk cId="3405400768" sldId="307"/>
            <ac:picMk id="30" creationId="{B520BCD0-7043-C18A-C66F-77EC77246300}"/>
          </ac:picMkLst>
        </pc:picChg>
      </pc:sldChg>
      <pc:sldChg chg="modSp">
        <pc:chgData name="Nijhawan, Chhavi" userId="S::chhavi.nijhawan@okstate.edu::231b9bce-cdc4-452c-a808-7665b7929452" providerId="AD" clId="Web-{DE13E348-1E02-408E-9122-51358CE9FE4F}" dt="2022-11-29T04:18:21.469" v="226" actId="1076"/>
        <pc:sldMkLst>
          <pc:docMk/>
          <pc:sldMk cId="3569928846" sldId="308"/>
        </pc:sldMkLst>
        <pc:spChg chg="mod">
          <ac:chgData name="Nijhawan, Chhavi" userId="S::chhavi.nijhawan@okstate.edu::231b9bce-cdc4-452c-a808-7665b7929452" providerId="AD" clId="Web-{DE13E348-1E02-408E-9122-51358CE9FE4F}" dt="2022-11-29T04:18:21.469" v="226" actId="1076"/>
          <ac:spMkLst>
            <pc:docMk/>
            <pc:sldMk cId="3569928846" sldId="308"/>
            <ac:spMk id="6" creationId="{4ED23C2C-A01F-3AE8-B4BE-BCDDD5CCCC53}"/>
          </ac:spMkLst>
        </pc:spChg>
        <pc:picChg chg="mod">
          <ac:chgData name="Nijhawan, Chhavi" userId="S::chhavi.nijhawan@okstate.edu::231b9bce-cdc4-452c-a808-7665b7929452" providerId="AD" clId="Web-{DE13E348-1E02-408E-9122-51358CE9FE4F}" dt="2022-11-29T04:16:49.917" v="208" actId="1076"/>
          <ac:picMkLst>
            <pc:docMk/>
            <pc:sldMk cId="3569928846" sldId="308"/>
            <ac:picMk id="32" creationId="{8DBF2B47-D5CC-1D63-D604-543D80482B2A}"/>
          </ac:picMkLst>
        </pc:picChg>
        <pc:picChg chg="mod">
          <ac:chgData name="Nijhawan, Chhavi" userId="S::chhavi.nijhawan@okstate.edu::231b9bce-cdc4-452c-a808-7665b7929452" providerId="AD" clId="Web-{DE13E348-1E02-408E-9122-51358CE9FE4F}" dt="2022-11-29T04:16:52.154" v="209" actId="1076"/>
          <ac:picMkLst>
            <pc:docMk/>
            <pc:sldMk cId="3569928846" sldId="308"/>
            <ac:picMk id="34" creationId="{9134605D-60C7-B88A-78DE-6BC27B76AB9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1A6D69-BC53-402D-B7B6-85A932EA16B9}"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EFFE9F8C-713E-42E1-93D8-F39DF4C0942D}">
      <dgm:prSet/>
      <dgm:spPr/>
      <dgm:t>
        <a:bodyPr/>
        <a:lstStyle/>
        <a:p>
          <a:pPr rtl="0"/>
          <a:r>
            <a:rPr lang="en-US" b="1">
              <a:latin typeface="Calibri Light" panose="020F0302020204030204"/>
            </a:rPr>
            <a:t>Data Background</a:t>
          </a:r>
          <a:endParaRPr lang="en-US" b="1"/>
        </a:p>
      </dgm:t>
    </dgm:pt>
    <dgm:pt modelId="{774BCBB1-D4F7-460C-83D3-E1055156BAA7}" type="parTrans" cxnId="{446AE426-4A88-43B3-8531-7B4112DE95D1}">
      <dgm:prSet/>
      <dgm:spPr/>
      <dgm:t>
        <a:bodyPr/>
        <a:lstStyle/>
        <a:p>
          <a:endParaRPr lang="en-US" sz="2200"/>
        </a:p>
      </dgm:t>
    </dgm:pt>
    <dgm:pt modelId="{0C5B67E1-E029-4A81-BC6B-5DC35BC5135F}" type="sibTrans" cxnId="{446AE426-4A88-43B3-8531-7B4112DE95D1}">
      <dgm:prSet/>
      <dgm:spPr/>
      <dgm:t>
        <a:bodyPr/>
        <a:lstStyle/>
        <a:p>
          <a:endParaRPr lang="en-US"/>
        </a:p>
      </dgm:t>
    </dgm:pt>
    <dgm:pt modelId="{140C4ED1-5255-44CF-AD56-2DDF1F32A040}">
      <dgm:prSet/>
      <dgm:spPr/>
      <dgm:t>
        <a:bodyPr/>
        <a:lstStyle/>
        <a:p>
          <a:pPr rtl="0"/>
          <a:r>
            <a:rPr lang="en-US" b="1">
              <a:latin typeface="Calibri Light" panose="020F0302020204030204"/>
            </a:rPr>
            <a:t>Indicator Importance</a:t>
          </a:r>
          <a:endParaRPr lang="en-US" b="1"/>
        </a:p>
      </dgm:t>
    </dgm:pt>
    <dgm:pt modelId="{1E1E6AF4-9AB0-4D17-AF9E-217BBDA35230}" type="parTrans" cxnId="{ABEF0DD3-2AFB-4DE8-8937-9B21E070C639}">
      <dgm:prSet/>
      <dgm:spPr/>
      <dgm:t>
        <a:bodyPr/>
        <a:lstStyle/>
        <a:p>
          <a:endParaRPr lang="en-US" sz="2200"/>
        </a:p>
      </dgm:t>
    </dgm:pt>
    <dgm:pt modelId="{4D14E39E-ADED-4FAD-82BB-1BFB158A9DAD}" type="sibTrans" cxnId="{ABEF0DD3-2AFB-4DE8-8937-9B21E070C639}">
      <dgm:prSet/>
      <dgm:spPr/>
      <dgm:t>
        <a:bodyPr/>
        <a:lstStyle/>
        <a:p>
          <a:endParaRPr lang="en-US"/>
        </a:p>
      </dgm:t>
    </dgm:pt>
    <dgm:pt modelId="{EE3B650E-0D11-4395-9FD6-4658013008D5}">
      <dgm:prSet/>
      <dgm:spPr/>
      <dgm:t>
        <a:bodyPr/>
        <a:lstStyle/>
        <a:p>
          <a:pPr rtl="0"/>
          <a:r>
            <a:rPr lang="en-US" b="1">
              <a:latin typeface="Calibri Light" panose="020F0302020204030204"/>
            </a:rPr>
            <a:t>Future Scope</a:t>
          </a:r>
          <a:endParaRPr lang="en-US" b="1"/>
        </a:p>
      </dgm:t>
    </dgm:pt>
    <dgm:pt modelId="{3E1B8B7D-51C4-4C88-AC10-E657F80043B3}" type="parTrans" cxnId="{B7ABDB72-6F04-45BC-AEC8-BD3E1304AFC3}">
      <dgm:prSet/>
      <dgm:spPr/>
      <dgm:t>
        <a:bodyPr/>
        <a:lstStyle/>
        <a:p>
          <a:endParaRPr lang="en-US" sz="2200"/>
        </a:p>
      </dgm:t>
    </dgm:pt>
    <dgm:pt modelId="{B1E3EEFC-E519-47F6-ABD8-9AA9918B7F25}" type="sibTrans" cxnId="{B7ABDB72-6F04-45BC-AEC8-BD3E1304AFC3}">
      <dgm:prSet/>
      <dgm:spPr/>
      <dgm:t>
        <a:bodyPr/>
        <a:lstStyle/>
        <a:p>
          <a:endParaRPr lang="en-US"/>
        </a:p>
      </dgm:t>
    </dgm:pt>
    <dgm:pt modelId="{E4AAB9F1-3018-443B-BE25-0BC70B1D102C}">
      <dgm:prSet/>
      <dgm:spPr/>
      <dgm:t>
        <a:bodyPr/>
        <a:lstStyle/>
        <a:p>
          <a:r>
            <a:rPr lang="en-US"/>
            <a:t>Conclusion</a:t>
          </a:r>
        </a:p>
      </dgm:t>
    </dgm:pt>
    <dgm:pt modelId="{2CA3241B-BC39-473D-8DB9-B365368A32EA}" type="parTrans" cxnId="{0BC5F441-49A2-401D-9F3B-6FB8097C5245}">
      <dgm:prSet/>
      <dgm:spPr/>
      <dgm:t>
        <a:bodyPr/>
        <a:lstStyle/>
        <a:p>
          <a:endParaRPr lang="en-US" sz="2200"/>
        </a:p>
      </dgm:t>
    </dgm:pt>
    <dgm:pt modelId="{A1E0F545-34F3-4AAD-88DB-70DE55676F01}" type="sibTrans" cxnId="{0BC5F441-49A2-401D-9F3B-6FB8097C5245}">
      <dgm:prSet/>
      <dgm:spPr/>
      <dgm:t>
        <a:bodyPr/>
        <a:lstStyle/>
        <a:p>
          <a:endParaRPr lang="en-US"/>
        </a:p>
      </dgm:t>
    </dgm:pt>
    <dgm:pt modelId="{3A228E7E-1E25-4262-B433-6EE911616052}">
      <dgm:prSet/>
      <dgm:spPr/>
      <dgm:t>
        <a:bodyPr/>
        <a:lstStyle/>
        <a:p>
          <a:pPr rtl="0"/>
          <a:r>
            <a:rPr lang="en-US" b="1">
              <a:latin typeface="Calibri Light" panose="020F0302020204030204"/>
            </a:rPr>
            <a:t>Business Recommendations</a:t>
          </a:r>
          <a:endParaRPr lang="en-US" b="1"/>
        </a:p>
      </dgm:t>
    </dgm:pt>
    <dgm:pt modelId="{B32429B4-4A62-44AE-9A06-5977B6141279}" type="parTrans" cxnId="{85A7C12C-AFC3-4C45-97F1-99DBD5108BBD}">
      <dgm:prSet/>
      <dgm:spPr/>
      <dgm:t>
        <a:bodyPr/>
        <a:lstStyle/>
        <a:p>
          <a:endParaRPr lang="en-US"/>
        </a:p>
      </dgm:t>
    </dgm:pt>
    <dgm:pt modelId="{ED6001D8-235A-4664-928F-61CB9C93C9BB}" type="sibTrans" cxnId="{85A7C12C-AFC3-4C45-97F1-99DBD5108BBD}">
      <dgm:prSet/>
      <dgm:spPr/>
      <dgm:t>
        <a:bodyPr/>
        <a:lstStyle/>
        <a:p>
          <a:endParaRPr lang="en-US"/>
        </a:p>
      </dgm:t>
    </dgm:pt>
    <dgm:pt modelId="{AEFD39B0-41BC-43FE-BBB3-20C9FBB6F654}">
      <dgm:prSet/>
      <dgm:spPr/>
      <dgm:t>
        <a:bodyPr/>
        <a:lstStyle/>
        <a:p>
          <a:r>
            <a:rPr lang="en-US"/>
            <a:t>Data Cleaning and Outlier Detection</a:t>
          </a:r>
        </a:p>
      </dgm:t>
    </dgm:pt>
    <dgm:pt modelId="{6F595E69-8097-43BE-B666-9D0EA14AC480}" type="sibTrans" cxnId="{13EB5276-25BA-4A95-B899-57193AD189DC}">
      <dgm:prSet/>
      <dgm:spPr/>
      <dgm:t>
        <a:bodyPr/>
        <a:lstStyle/>
        <a:p>
          <a:endParaRPr lang="en-US"/>
        </a:p>
      </dgm:t>
    </dgm:pt>
    <dgm:pt modelId="{E160531B-1022-436C-9468-F842CD435399}" type="parTrans" cxnId="{13EB5276-25BA-4A95-B899-57193AD189DC}">
      <dgm:prSet/>
      <dgm:spPr/>
      <dgm:t>
        <a:bodyPr/>
        <a:lstStyle/>
        <a:p>
          <a:endParaRPr lang="en-US" sz="2200"/>
        </a:p>
      </dgm:t>
    </dgm:pt>
    <dgm:pt modelId="{B1B5B98D-A795-4335-950B-4C3AAC825A25}">
      <dgm:prSet phldr="0"/>
      <dgm:spPr/>
      <dgm:t>
        <a:bodyPr/>
        <a:lstStyle/>
        <a:p>
          <a:pPr rtl="0"/>
          <a:r>
            <a:rPr lang="en-US" b="1">
              <a:latin typeface="Calibri Light" panose="020F0302020204030204"/>
            </a:rPr>
            <a:t>Problem Statement</a:t>
          </a:r>
        </a:p>
      </dgm:t>
    </dgm:pt>
    <dgm:pt modelId="{874488EE-7D55-4BA3-BA41-9A96B9D6C610}" type="parTrans" cxnId="{D4542B21-2679-47E7-BEBC-1AAB7C03ADDA}">
      <dgm:prSet/>
      <dgm:spPr/>
    </dgm:pt>
    <dgm:pt modelId="{9093EF2F-0786-442C-B407-CC1EF32DCD8C}" type="sibTrans" cxnId="{D4542B21-2679-47E7-BEBC-1AAB7C03ADDA}">
      <dgm:prSet/>
      <dgm:spPr/>
    </dgm:pt>
    <dgm:pt modelId="{7450C1D1-9D93-47D4-B669-64E384144816}">
      <dgm:prSet phldr="0"/>
      <dgm:spPr/>
      <dgm:t>
        <a:bodyPr/>
        <a:lstStyle/>
        <a:p>
          <a:pPr rtl="0"/>
          <a:r>
            <a:rPr lang="en-US" b="1">
              <a:latin typeface="Calibri Light" panose="020F0302020204030204"/>
            </a:rPr>
            <a:t>Model Evaluation Summary</a:t>
          </a:r>
        </a:p>
      </dgm:t>
    </dgm:pt>
    <dgm:pt modelId="{5EB91B26-D1D7-4087-A6E6-25290DE2DA46}" type="parTrans" cxnId="{027729E9-9F2A-4E9E-A105-69A9A72C608A}">
      <dgm:prSet/>
      <dgm:spPr/>
    </dgm:pt>
    <dgm:pt modelId="{C434565A-2C60-4373-88DA-C39E3F439F2F}" type="sibTrans" cxnId="{027729E9-9F2A-4E9E-A105-69A9A72C608A}">
      <dgm:prSet/>
      <dgm:spPr/>
    </dgm:pt>
    <dgm:pt modelId="{808976B4-867F-44A7-9733-1FB9C5316C45}">
      <dgm:prSet phldr="0"/>
      <dgm:spPr/>
      <dgm:t>
        <a:bodyPr/>
        <a:lstStyle/>
        <a:p>
          <a:pPr rtl="0"/>
          <a:r>
            <a:rPr lang="en-US" b="1">
              <a:latin typeface="Calibri Light" panose="020F0302020204030204"/>
            </a:rPr>
            <a:t>References &amp; </a:t>
          </a:r>
          <a:r>
            <a:rPr lang="en-US" b="0"/>
            <a:t>Appendix</a:t>
          </a:r>
        </a:p>
      </dgm:t>
    </dgm:pt>
    <dgm:pt modelId="{75F5E393-9C31-4337-A796-633C864C0964}" type="parTrans" cxnId="{B5ED1DB5-24D2-466F-8D5F-BB99A042C5AC}">
      <dgm:prSet/>
      <dgm:spPr/>
    </dgm:pt>
    <dgm:pt modelId="{16D698DB-2FE2-41A4-8ACA-E3E34B4CEBC5}" type="sibTrans" cxnId="{B5ED1DB5-24D2-466F-8D5F-BB99A042C5AC}">
      <dgm:prSet/>
      <dgm:spPr/>
    </dgm:pt>
    <dgm:pt modelId="{56C39E17-75C0-44DC-B9E0-44892408FF3D}" type="pres">
      <dgm:prSet presAssocID="{031A6D69-BC53-402D-B7B6-85A932EA16B9}" presName="vert0" presStyleCnt="0">
        <dgm:presLayoutVars>
          <dgm:dir/>
          <dgm:animOne val="branch"/>
          <dgm:animLvl val="lvl"/>
        </dgm:presLayoutVars>
      </dgm:prSet>
      <dgm:spPr/>
    </dgm:pt>
    <dgm:pt modelId="{91FB927A-5D71-4A99-978D-0857B534B33A}" type="pres">
      <dgm:prSet presAssocID="{EFFE9F8C-713E-42E1-93D8-F39DF4C0942D}" presName="thickLine" presStyleLbl="alignNode1" presStyleIdx="0" presStyleCnt="9"/>
      <dgm:spPr/>
    </dgm:pt>
    <dgm:pt modelId="{8B409175-ECCF-415E-9D01-65A1899FAFD6}" type="pres">
      <dgm:prSet presAssocID="{EFFE9F8C-713E-42E1-93D8-F39DF4C0942D}" presName="horz1" presStyleCnt="0"/>
      <dgm:spPr/>
    </dgm:pt>
    <dgm:pt modelId="{FFB588D4-8612-4B9F-8AF0-704E86104BBF}" type="pres">
      <dgm:prSet presAssocID="{EFFE9F8C-713E-42E1-93D8-F39DF4C0942D}" presName="tx1" presStyleLbl="revTx" presStyleIdx="0" presStyleCnt="9"/>
      <dgm:spPr/>
    </dgm:pt>
    <dgm:pt modelId="{63D5FFEB-78D5-4A2D-81F6-8D18B0BD7799}" type="pres">
      <dgm:prSet presAssocID="{EFFE9F8C-713E-42E1-93D8-F39DF4C0942D}" presName="vert1" presStyleCnt="0"/>
      <dgm:spPr/>
    </dgm:pt>
    <dgm:pt modelId="{8991C1BE-979D-429B-9373-D3AA42FFB2B9}" type="pres">
      <dgm:prSet presAssocID="{B1B5B98D-A795-4335-950B-4C3AAC825A25}" presName="thickLine" presStyleLbl="alignNode1" presStyleIdx="1" presStyleCnt="9"/>
      <dgm:spPr/>
    </dgm:pt>
    <dgm:pt modelId="{97BE4B73-7B07-4C58-BED4-87F8540601E7}" type="pres">
      <dgm:prSet presAssocID="{B1B5B98D-A795-4335-950B-4C3AAC825A25}" presName="horz1" presStyleCnt="0"/>
      <dgm:spPr/>
    </dgm:pt>
    <dgm:pt modelId="{33AB20C8-09CE-4582-9CC3-D48B522CAF6B}" type="pres">
      <dgm:prSet presAssocID="{B1B5B98D-A795-4335-950B-4C3AAC825A25}" presName="tx1" presStyleLbl="revTx" presStyleIdx="1" presStyleCnt="9"/>
      <dgm:spPr/>
    </dgm:pt>
    <dgm:pt modelId="{85D28E96-18F3-4DF7-B5C3-789CDB20735F}" type="pres">
      <dgm:prSet presAssocID="{B1B5B98D-A795-4335-950B-4C3AAC825A25}" presName="vert1" presStyleCnt="0"/>
      <dgm:spPr/>
    </dgm:pt>
    <dgm:pt modelId="{873BFE0C-7BDA-4E09-9259-2E37A3AB9CCB}" type="pres">
      <dgm:prSet presAssocID="{AEFD39B0-41BC-43FE-BBB3-20C9FBB6F654}" presName="thickLine" presStyleLbl="alignNode1" presStyleIdx="2" presStyleCnt="9"/>
      <dgm:spPr/>
    </dgm:pt>
    <dgm:pt modelId="{0B8CD9C8-56B2-45F6-B73C-38F476D4F67A}" type="pres">
      <dgm:prSet presAssocID="{AEFD39B0-41BC-43FE-BBB3-20C9FBB6F654}" presName="horz1" presStyleCnt="0"/>
      <dgm:spPr/>
    </dgm:pt>
    <dgm:pt modelId="{5D7A22A2-5366-476D-9032-D41F31DBA6C1}" type="pres">
      <dgm:prSet presAssocID="{AEFD39B0-41BC-43FE-BBB3-20C9FBB6F654}" presName="tx1" presStyleLbl="revTx" presStyleIdx="2" presStyleCnt="9"/>
      <dgm:spPr/>
    </dgm:pt>
    <dgm:pt modelId="{F4FC3A35-7266-40BE-BD5C-83723758EA23}" type="pres">
      <dgm:prSet presAssocID="{AEFD39B0-41BC-43FE-BBB3-20C9FBB6F654}" presName="vert1" presStyleCnt="0"/>
      <dgm:spPr/>
    </dgm:pt>
    <dgm:pt modelId="{ED8A40E0-3213-44AA-8E84-6EA0B18BFA78}" type="pres">
      <dgm:prSet presAssocID="{7450C1D1-9D93-47D4-B669-64E384144816}" presName="thickLine" presStyleLbl="alignNode1" presStyleIdx="3" presStyleCnt="9"/>
      <dgm:spPr/>
    </dgm:pt>
    <dgm:pt modelId="{55E36E16-ECFA-45D7-B787-5893C5359318}" type="pres">
      <dgm:prSet presAssocID="{7450C1D1-9D93-47D4-B669-64E384144816}" presName="horz1" presStyleCnt="0"/>
      <dgm:spPr/>
    </dgm:pt>
    <dgm:pt modelId="{76BC6DF5-8431-4B53-9423-13252369A298}" type="pres">
      <dgm:prSet presAssocID="{7450C1D1-9D93-47D4-B669-64E384144816}" presName="tx1" presStyleLbl="revTx" presStyleIdx="3" presStyleCnt="9"/>
      <dgm:spPr/>
    </dgm:pt>
    <dgm:pt modelId="{2CEAB1F4-4290-4BB6-B5E1-98319D2324F1}" type="pres">
      <dgm:prSet presAssocID="{7450C1D1-9D93-47D4-B669-64E384144816}" presName="vert1" presStyleCnt="0"/>
      <dgm:spPr/>
    </dgm:pt>
    <dgm:pt modelId="{EF7CDA26-AE85-4F79-9F50-08D26F6C83F0}" type="pres">
      <dgm:prSet presAssocID="{140C4ED1-5255-44CF-AD56-2DDF1F32A040}" presName="thickLine" presStyleLbl="alignNode1" presStyleIdx="4" presStyleCnt="9"/>
      <dgm:spPr/>
    </dgm:pt>
    <dgm:pt modelId="{664BCE13-49F6-4822-B2A8-E10D778297C8}" type="pres">
      <dgm:prSet presAssocID="{140C4ED1-5255-44CF-AD56-2DDF1F32A040}" presName="horz1" presStyleCnt="0"/>
      <dgm:spPr/>
    </dgm:pt>
    <dgm:pt modelId="{C0D1E4F5-49A7-4DC4-9820-EA3CC062DDA4}" type="pres">
      <dgm:prSet presAssocID="{140C4ED1-5255-44CF-AD56-2DDF1F32A040}" presName="tx1" presStyleLbl="revTx" presStyleIdx="4" presStyleCnt="9"/>
      <dgm:spPr/>
    </dgm:pt>
    <dgm:pt modelId="{E264B986-32E1-4165-BE89-CC503F0ED17A}" type="pres">
      <dgm:prSet presAssocID="{140C4ED1-5255-44CF-AD56-2DDF1F32A040}" presName="vert1" presStyleCnt="0"/>
      <dgm:spPr/>
    </dgm:pt>
    <dgm:pt modelId="{B43D3A36-26D9-48F3-A0DA-CD6919B5E08C}" type="pres">
      <dgm:prSet presAssocID="{3A228E7E-1E25-4262-B433-6EE911616052}" presName="thickLine" presStyleLbl="alignNode1" presStyleIdx="5" presStyleCnt="9"/>
      <dgm:spPr/>
    </dgm:pt>
    <dgm:pt modelId="{4EFEC6A3-17B8-4B70-8EAF-025057EF3CE2}" type="pres">
      <dgm:prSet presAssocID="{3A228E7E-1E25-4262-B433-6EE911616052}" presName="horz1" presStyleCnt="0"/>
      <dgm:spPr/>
    </dgm:pt>
    <dgm:pt modelId="{CBA46BE6-FEF8-4B2D-A435-9A398DF5083F}" type="pres">
      <dgm:prSet presAssocID="{3A228E7E-1E25-4262-B433-6EE911616052}" presName="tx1" presStyleLbl="revTx" presStyleIdx="5" presStyleCnt="9"/>
      <dgm:spPr/>
    </dgm:pt>
    <dgm:pt modelId="{1BD4FB2B-956B-4835-892C-67DC3DA935B0}" type="pres">
      <dgm:prSet presAssocID="{3A228E7E-1E25-4262-B433-6EE911616052}" presName="vert1" presStyleCnt="0"/>
      <dgm:spPr/>
    </dgm:pt>
    <dgm:pt modelId="{6A726C59-09A3-4A51-A072-30B5A23A299B}" type="pres">
      <dgm:prSet presAssocID="{EE3B650E-0D11-4395-9FD6-4658013008D5}" presName="thickLine" presStyleLbl="alignNode1" presStyleIdx="6" presStyleCnt="9"/>
      <dgm:spPr/>
    </dgm:pt>
    <dgm:pt modelId="{68149D2A-DD74-497F-8CF7-12F2F242C858}" type="pres">
      <dgm:prSet presAssocID="{EE3B650E-0D11-4395-9FD6-4658013008D5}" presName="horz1" presStyleCnt="0"/>
      <dgm:spPr/>
    </dgm:pt>
    <dgm:pt modelId="{5F507462-D107-40FD-9D21-1BBCC2B72A8F}" type="pres">
      <dgm:prSet presAssocID="{EE3B650E-0D11-4395-9FD6-4658013008D5}" presName="tx1" presStyleLbl="revTx" presStyleIdx="6" presStyleCnt="9"/>
      <dgm:spPr/>
    </dgm:pt>
    <dgm:pt modelId="{7EE182E4-C6E9-4362-B9A0-5CFF024F8288}" type="pres">
      <dgm:prSet presAssocID="{EE3B650E-0D11-4395-9FD6-4658013008D5}" presName="vert1" presStyleCnt="0"/>
      <dgm:spPr/>
    </dgm:pt>
    <dgm:pt modelId="{68DDF4A3-C58F-4399-B039-015B66E3ACAF}" type="pres">
      <dgm:prSet presAssocID="{E4AAB9F1-3018-443B-BE25-0BC70B1D102C}" presName="thickLine" presStyleLbl="alignNode1" presStyleIdx="7" presStyleCnt="9"/>
      <dgm:spPr/>
    </dgm:pt>
    <dgm:pt modelId="{940EB549-8461-4BA4-99F5-1F14D1535116}" type="pres">
      <dgm:prSet presAssocID="{E4AAB9F1-3018-443B-BE25-0BC70B1D102C}" presName="horz1" presStyleCnt="0"/>
      <dgm:spPr/>
    </dgm:pt>
    <dgm:pt modelId="{E773BD47-038E-4721-B101-DB608A17DE36}" type="pres">
      <dgm:prSet presAssocID="{E4AAB9F1-3018-443B-BE25-0BC70B1D102C}" presName="tx1" presStyleLbl="revTx" presStyleIdx="7" presStyleCnt="9"/>
      <dgm:spPr/>
    </dgm:pt>
    <dgm:pt modelId="{F0DA9727-FD66-47E2-B45B-C7E8AED01EDD}" type="pres">
      <dgm:prSet presAssocID="{E4AAB9F1-3018-443B-BE25-0BC70B1D102C}" presName="vert1" presStyleCnt="0"/>
      <dgm:spPr/>
    </dgm:pt>
    <dgm:pt modelId="{0449B347-9BCD-4936-86FB-7DF9254227FD}" type="pres">
      <dgm:prSet presAssocID="{808976B4-867F-44A7-9733-1FB9C5316C45}" presName="thickLine" presStyleLbl="alignNode1" presStyleIdx="8" presStyleCnt="9"/>
      <dgm:spPr/>
    </dgm:pt>
    <dgm:pt modelId="{C972567A-C057-4631-B949-76744D7EEC56}" type="pres">
      <dgm:prSet presAssocID="{808976B4-867F-44A7-9733-1FB9C5316C45}" presName="horz1" presStyleCnt="0"/>
      <dgm:spPr/>
    </dgm:pt>
    <dgm:pt modelId="{340DD250-679E-4E8C-88D3-2EC46F12B04D}" type="pres">
      <dgm:prSet presAssocID="{808976B4-867F-44A7-9733-1FB9C5316C45}" presName="tx1" presStyleLbl="revTx" presStyleIdx="8" presStyleCnt="9"/>
      <dgm:spPr/>
    </dgm:pt>
    <dgm:pt modelId="{C2D495B3-44C6-4FB7-ACAE-EACD3D0DCD7F}" type="pres">
      <dgm:prSet presAssocID="{808976B4-867F-44A7-9733-1FB9C5316C45}" presName="vert1" presStyleCnt="0"/>
      <dgm:spPr/>
    </dgm:pt>
  </dgm:ptLst>
  <dgm:cxnLst>
    <dgm:cxn modelId="{8A12750A-65B3-477E-A9C9-B66E0D70100C}" type="presOf" srcId="{EE3B650E-0D11-4395-9FD6-4658013008D5}" destId="{5F507462-D107-40FD-9D21-1BBCC2B72A8F}" srcOrd="0" destOrd="0" presId="urn:microsoft.com/office/officeart/2008/layout/LinedList"/>
    <dgm:cxn modelId="{279EED0A-4600-4684-9188-29D7785578CC}" type="presOf" srcId="{7450C1D1-9D93-47D4-B669-64E384144816}" destId="{76BC6DF5-8431-4B53-9423-13252369A298}" srcOrd="0" destOrd="0" presId="urn:microsoft.com/office/officeart/2008/layout/LinedList"/>
    <dgm:cxn modelId="{0BC7B80E-734A-4F2F-9ED0-46BB6A9D6B81}" type="presOf" srcId="{3A228E7E-1E25-4262-B433-6EE911616052}" destId="{CBA46BE6-FEF8-4B2D-A435-9A398DF5083F}" srcOrd="0" destOrd="0" presId="urn:microsoft.com/office/officeart/2008/layout/LinedList"/>
    <dgm:cxn modelId="{D4542B21-2679-47E7-BEBC-1AAB7C03ADDA}" srcId="{031A6D69-BC53-402D-B7B6-85A932EA16B9}" destId="{B1B5B98D-A795-4335-950B-4C3AAC825A25}" srcOrd="1" destOrd="0" parTransId="{874488EE-7D55-4BA3-BA41-9A96B9D6C610}" sibTransId="{9093EF2F-0786-442C-B407-CC1EF32DCD8C}"/>
    <dgm:cxn modelId="{446AE426-4A88-43B3-8531-7B4112DE95D1}" srcId="{031A6D69-BC53-402D-B7B6-85A932EA16B9}" destId="{EFFE9F8C-713E-42E1-93D8-F39DF4C0942D}" srcOrd="0" destOrd="0" parTransId="{774BCBB1-D4F7-460C-83D3-E1055156BAA7}" sibTransId="{0C5B67E1-E029-4A81-BC6B-5DC35BC5135F}"/>
    <dgm:cxn modelId="{85A7C12C-AFC3-4C45-97F1-99DBD5108BBD}" srcId="{031A6D69-BC53-402D-B7B6-85A932EA16B9}" destId="{3A228E7E-1E25-4262-B433-6EE911616052}" srcOrd="5" destOrd="0" parTransId="{B32429B4-4A62-44AE-9A06-5977B6141279}" sibTransId="{ED6001D8-235A-4664-928F-61CB9C93C9BB}"/>
    <dgm:cxn modelId="{56313637-D1A2-4CAD-A035-924DEF56D8B2}" type="presOf" srcId="{AEFD39B0-41BC-43FE-BBB3-20C9FBB6F654}" destId="{5D7A22A2-5366-476D-9032-D41F31DBA6C1}" srcOrd="0" destOrd="0" presId="urn:microsoft.com/office/officeart/2008/layout/LinedList"/>
    <dgm:cxn modelId="{24264C3F-27CC-4F08-9C0C-66ED6A66E2D3}" type="presOf" srcId="{E4AAB9F1-3018-443B-BE25-0BC70B1D102C}" destId="{E773BD47-038E-4721-B101-DB608A17DE36}" srcOrd="0" destOrd="0" presId="urn:microsoft.com/office/officeart/2008/layout/LinedList"/>
    <dgm:cxn modelId="{0BC5F441-49A2-401D-9F3B-6FB8097C5245}" srcId="{031A6D69-BC53-402D-B7B6-85A932EA16B9}" destId="{E4AAB9F1-3018-443B-BE25-0BC70B1D102C}" srcOrd="7" destOrd="0" parTransId="{2CA3241B-BC39-473D-8DB9-B365368A32EA}" sibTransId="{A1E0F545-34F3-4AAD-88DB-70DE55676F01}"/>
    <dgm:cxn modelId="{B7ABDB72-6F04-45BC-AEC8-BD3E1304AFC3}" srcId="{031A6D69-BC53-402D-B7B6-85A932EA16B9}" destId="{EE3B650E-0D11-4395-9FD6-4658013008D5}" srcOrd="6" destOrd="0" parTransId="{3E1B8B7D-51C4-4C88-AC10-E657F80043B3}" sibTransId="{B1E3EEFC-E519-47F6-ABD8-9AA9918B7F25}"/>
    <dgm:cxn modelId="{13EB5276-25BA-4A95-B899-57193AD189DC}" srcId="{031A6D69-BC53-402D-B7B6-85A932EA16B9}" destId="{AEFD39B0-41BC-43FE-BBB3-20C9FBB6F654}" srcOrd="2" destOrd="0" parTransId="{E160531B-1022-436C-9468-F842CD435399}" sibTransId="{6F595E69-8097-43BE-B666-9D0EA14AC480}"/>
    <dgm:cxn modelId="{4CCF0C96-0302-4978-BD50-A6996E415DB2}" type="presOf" srcId="{EFFE9F8C-713E-42E1-93D8-F39DF4C0942D}" destId="{FFB588D4-8612-4B9F-8AF0-704E86104BBF}" srcOrd="0" destOrd="0" presId="urn:microsoft.com/office/officeart/2008/layout/LinedList"/>
    <dgm:cxn modelId="{ADAC1CAD-547E-455A-A0B1-04CB70EDF09D}" type="presOf" srcId="{031A6D69-BC53-402D-B7B6-85A932EA16B9}" destId="{56C39E17-75C0-44DC-B9E0-44892408FF3D}" srcOrd="0" destOrd="0" presId="urn:microsoft.com/office/officeart/2008/layout/LinedList"/>
    <dgm:cxn modelId="{B5ED1DB5-24D2-466F-8D5F-BB99A042C5AC}" srcId="{031A6D69-BC53-402D-B7B6-85A932EA16B9}" destId="{808976B4-867F-44A7-9733-1FB9C5316C45}" srcOrd="8" destOrd="0" parTransId="{75F5E393-9C31-4337-A796-633C864C0964}" sibTransId="{16D698DB-2FE2-41A4-8ACA-E3E34B4CEBC5}"/>
    <dgm:cxn modelId="{9876E2C0-07FB-44A7-8676-AC98974003E8}" type="presOf" srcId="{140C4ED1-5255-44CF-AD56-2DDF1F32A040}" destId="{C0D1E4F5-49A7-4DC4-9820-EA3CC062DDA4}" srcOrd="0" destOrd="0" presId="urn:microsoft.com/office/officeart/2008/layout/LinedList"/>
    <dgm:cxn modelId="{ABEF0DD3-2AFB-4DE8-8937-9B21E070C639}" srcId="{031A6D69-BC53-402D-B7B6-85A932EA16B9}" destId="{140C4ED1-5255-44CF-AD56-2DDF1F32A040}" srcOrd="4" destOrd="0" parTransId="{1E1E6AF4-9AB0-4D17-AF9E-217BBDA35230}" sibTransId="{4D14E39E-ADED-4FAD-82BB-1BFB158A9DAD}"/>
    <dgm:cxn modelId="{D43C38D7-77F1-4CCC-B7EB-A1868EA649A7}" type="presOf" srcId="{808976B4-867F-44A7-9733-1FB9C5316C45}" destId="{340DD250-679E-4E8C-88D3-2EC46F12B04D}" srcOrd="0" destOrd="0" presId="urn:microsoft.com/office/officeart/2008/layout/LinedList"/>
    <dgm:cxn modelId="{027729E9-9F2A-4E9E-A105-69A9A72C608A}" srcId="{031A6D69-BC53-402D-B7B6-85A932EA16B9}" destId="{7450C1D1-9D93-47D4-B669-64E384144816}" srcOrd="3" destOrd="0" parTransId="{5EB91B26-D1D7-4087-A6E6-25290DE2DA46}" sibTransId="{C434565A-2C60-4373-88DA-C39E3F439F2F}"/>
    <dgm:cxn modelId="{A314A7FE-4D84-4D5F-89C6-5F59166D5D08}" type="presOf" srcId="{B1B5B98D-A795-4335-950B-4C3AAC825A25}" destId="{33AB20C8-09CE-4582-9CC3-D48B522CAF6B}" srcOrd="0" destOrd="0" presId="urn:microsoft.com/office/officeart/2008/layout/LinedList"/>
    <dgm:cxn modelId="{7397A6DB-198A-4EEB-968C-C209B7C6B943}" type="presParOf" srcId="{56C39E17-75C0-44DC-B9E0-44892408FF3D}" destId="{91FB927A-5D71-4A99-978D-0857B534B33A}" srcOrd="0" destOrd="0" presId="urn:microsoft.com/office/officeart/2008/layout/LinedList"/>
    <dgm:cxn modelId="{47FFBCDD-2FEC-4BAF-BF9F-42E183D4FEAC}" type="presParOf" srcId="{56C39E17-75C0-44DC-B9E0-44892408FF3D}" destId="{8B409175-ECCF-415E-9D01-65A1899FAFD6}" srcOrd="1" destOrd="0" presId="urn:microsoft.com/office/officeart/2008/layout/LinedList"/>
    <dgm:cxn modelId="{7EB005C0-E185-41AE-A5B4-636D697CB748}" type="presParOf" srcId="{8B409175-ECCF-415E-9D01-65A1899FAFD6}" destId="{FFB588D4-8612-4B9F-8AF0-704E86104BBF}" srcOrd="0" destOrd="0" presId="urn:microsoft.com/office/officeart/2008/layout/LinedList"/>
    <dgm:cxn modelId="{40ECEEC6-A88D-4DD6-9141-2084295F1156}" type="presParOf" srcId="{8B409175-ECCF-415E-9D01-65A1899FAFD6}" destId="{63D5FFEB-78D5-4A2D-81F6-8D18B0BD7799}" srcOrd="1" destOrd="0" presId="urn:microsoft.com/office/officeart/2008/layout/LinedList"/>
    <dgm:cxn modelId="{8412EB9A-1138-4996-AF9D-134C221E31E3}" type="presParOf" srcId="{56C39E17-75C0-44DC-B9E0-44892408FF3D}" destId="{8991C1BE-979D-429B-9373-D3AA42FFB2B9}" srcOrd="2" destOrd="0" presId="urn:microsoft.com/office/officeart/2008/layout/LinedList"/>
    <dgm:cxn modelId="{EF1332AD-4B48-42C9-827D-8EA1B697FF4D}" type="presParOf" srcId="{56C39E17-75C0-44DC-B9E0-44892408FF3D}" destId="{97BE4B73-7B07-4C58-BED4-87F8540601E7}" srcOrd="3" destOrd="0" presId="urn:microsoft.com/office/officeart/2008/layout/LinedList"/>
    <dgm:cxn modelId="{4432DAC1-8D56-4615-9078-69F2DDFDC41D}" type="presParOf" srcId="{97BE4B73-7B07-4C58-BED4-87F8540601E7}" destId="{33AB20C8-09CE-4582-9CC3-D48B522CAF6B}" srcOrd="0" destOrd="0" presId="urn:microsoft.com/office/officeart/2008/layout/LinedList"/>
    <dgm:cxn modelId="{BF0F19DE-4938-4859-B31A-DB1194C92005}" type="presParOf" srcId="{97BE4B73-7B07-4C58-BED4-87F8540601E7}" destId="{85D28E96-18F3-4DF7-B5C3-789CDB20735F}" srcOrd="1" destOrd="0" presId="urn:microsoft.com/office/officeart/2008/layout/LinedList"/>
    <dgm:cxn modelId="{34D70C08-2F68-41A9-8B80-77344341A627}" type="presParOf" srcId="{56C39E17-75C0-44DC-B9E0-44892408FF3D}" destId="{873BFE0C-7BDA-4E09-9259-2E37A3AB9CCB}" srcOrd="4" destOrd="0" presId="urn:microsoft.com/office/officeart/2008/layout/LinedList"/>
    <dgm:cxn modelId="{C85978DF-360B-4013-ADA2-E2BEEB206FAB}" type="presParOf" srcId="{56C39E17-75C0-44DC-B9E0-44892408FF3D}" destId="{0B8CD9C8-56B2-45F6-B73C-38F476D4F67A}" srcOrd="5" destOrd="0" presId="urn:microsoft.com/office/officeart/2008/layout/LinedList"/>
    <dgm:cxn modelId="{417395DC-247F-424F-BC28-4278B3316FDC}" type="presParOf" srcId="{0B8CD9C8-56B2-45F6-B73C-38F476D4F67A}" destId="{5D7A22A2-5366-476D-9032-D41F31DBA6C1}" srcOrd="0" destOrd="0" presId="urn:microsoft.com/office/officeart/2008/layout/LinedList"/>
    <dgm:cxn modelId="{2D9C1E3D-3EC1-4FDB-82C2-D504F6C35D28}" type="presParOf" srcId="{0B8CD9C8-56B2-45F6-B73C-38F476D4F67A}" destId="{F4FC3A35-7266-40BE-BD5C-83723758EA23}" srcOrd="1" destOrd="0" presId="urn:microsoft.com/office/officeart/2008/layout/LinedList"/>
    <dgm:cxn modelId="{BEFFF69B-A6FD-4C9C-AF1A-1E296DCA92A8}" type="presParOf" srcId="{56C39E17-75C0-44DC-B9E0-44892408FF3D}" destId="{ED8A40E0-3213-44AA-8E84-6EA0B18BFA78}" srcOrd="6" destOrd="0" presId="urn:microsoft.com/office/officeart/2008/layout/LinedList"/>
    <dgm:cxn modelId="{00A851A1-1EBE-4878-806B-3355947A486E}" type="presParOf" srcId="{56C39E17-75C0-44DC-B9E0-44892408FF3D}" destId="{55E36E16-ECFA-45D7-B787-5893C5359318}" srcOrd="7" destOrd="0" presId="urn:microsoft.com/office/officeart/2008/layout/LinedList"/>
    <dgm:cxn modelId="{4F411EFE-93E1-4D7D-9965-D75092EF5E74}" type="presParOf" srcId="{55E36E16-ECFA-45D7-B787-5893C5359318}" destId="{76BC6DF5-8431-4B53-9423-13252369A298}" srcOrd="0" destOrd="0" presId="urn:microsoft.com/office/officeart/2008/layout/LinedList"/>
    <dgm:cxn modelId="{6A2BE136-017A-48C4-AA00-7158D7E79E8F}" type="presParOf" srcId="{55E36E16-ECFA-45D7-B787-5893C5359318}" destId="{2CEAB1F4-4290-4BB6-B5E1-98319D2324F1}" srcOrd="1" destOrd="0" presId="urn:microsoft.com/office/officeart/2008/layout/LinedList"/>
    <dgm:cxn modelId="{576E7A78-5BB7-4B95-8BE1-04F12AFA86FE}" type="presParOf" srcId="{56C39E17-75C0-44DC-B9E0-44892408FF3D}" destId="{EF7CDA26-AE85-4F79-9F50-08D26F6C83F0}" srcOrd="8" destOrd="0" presId="urn:microsoft.com/office/officeart/2008/layout/LinedList"/>
    <dgm:cxn modelId="{9112FE9D-2572-4B12-A768-96792173EF5B}" type="presParOf" srcId="{56C39E17-75C0-44DC-B9E0-44892408FF3D}" destId="{664BCE13-49F6-4822-B2A8-E10D778297C8}" srcOrd="9" destOrd="0" presId="urn:microsoft.com/office/officeart/2008/layout/LinedList"/>
    <dgm:cxn modelId="{85E56EC2-516F-4E51-86B8-B7F08ACFF1BF}" type="presParOf" srcId="{664BCE13-49F6-4822-B2A8-E10D778297C8}" destId="{C0D1E4F5-49A7-4DC4-9820-EA3CC062DDA4}" srcOrd="0" destOrd="0" presId="urn:microsoft.com/office/officeart/2008/layout/LinedList"/>
    <dgm:cxn modelId="{2C359282-8B0D-44C1-AB54-A7B4663420E3}" type="presParOf" srcId="{664BCE13-49F6-4822-B2A8-E10D778297C8}" destId="{E264B986-32E1-4165-BE89-CC503F0ED17A}" srcOrd="1" destOrd="0" presId="urn:microsoft.com/office/officeart/2008/layout/LinedList"/>
    <dgm:cxn modelId="{81C228D1-F610-4303-9D07-24B63E69B95B}" type="presParOf" srcId="{56C39E17-75C0-44DC-B9E0-44892408FF3D}" destId="{B43D3A36-26D9-48F3-A0DA-CD6919B5E08C}" srcOrd="10" destOrd="0" presId="urn:microsoft.com/office/officeart/2008/layout/LinedList"/>
    <dgm:cxn modelId="{1C83BE5F-9132-4472-B29D-8EFF30AC7994}" type="presParOf" srcId="{56C39E17-75C0-44DC-B9E0-44892408FF3D}" destId="{4EFEC6A3-17B8-4B70-8EAF-025057EF3CE2}" srcOrd="11" destOrd="0" presId="urn:microsoft.com/office/officeart/2008/layout/LinedList"/>
    <dgm:cxn modelId="{99444536-B36C-4EB3-98A4-7B465B820B87}" type="presParOf" srcId="{4EFEC6A3-17B8-4B70-8EAF-025057EF3CE2}" destId="{CBA46BE6-FEF8-4B2D-A435-9A398DF5083F}" srcOrd="0" destOrd="0" presId="urn:microsoft.com/office/officeart/2008/layout/LinedList"/>
    <dgm:cxn modelId="{9E89A959-E657-4F61-9534-690691FE1E49}" type="presParOf" srcId="{4EFEC6A3-17B8-4B70-8EAF-025057EF3CE2}" destId="{1BD4FB2B-956B-4835-892C-67DC3DA935B0}" srcOrd="1" destOrd="0" presId="urn:microsoft.com/office/officeart/2008/layout/LinedList"/>
    <dgm:cxn modelId="{9A290D7C-45EE-4964-A1AD-7A38D9E1DA76}" type="presParOf" srcId="{56C39E17-75C0-44DC-B9E0-44892408FF3D}" destId="{6A726C59-09A3-4A51-A072-30B5A23A299B}" srcOrd="12" destOrd="0" presId="urn:microsoft.com/office/officeart/2008/layout/LinedList"/>
    <dgm:cxn modelId="{84441358-D414-4F5F-AB63-C03873D78E34}" type="presParOf" srcId="{56C39E17-75C0-44DC-B9E0-44892408FF3D}" destId="{68149D2A-DD74-497F-8CF7-12F2F242C858}" srcOrd="13" destOrd="0" presId="urn:microsoft.com/office/officeart/2008/layout/LinedList"/>
    <dgm:cxn modelId="{EE54A09B-EBB0-4E63-B352-31F7668EC996}" type="presParOf" srcId="{68149D2A-DD74-497F-8CF7-12F2F242C858}" destId="{5F507462-D107-40FD-9D21-1BBCC2B72A8F}" srcOrd="0" destOrd="0" presId="urn:microsoft.com/office/officeart/2008/layout/LinedList"/>
    <dgm:cxn modelId="{BFA4EFF7-CE48-4EE9-B8EF-8CF8081A3CAA}" type="presParOf" srcId="{68149D2A-DD74-497F-8CF7-12F2F242C858}" destId="{7EE182E4-C6E9-4362-B9A0-5CFF024F8288}" srcOrd="1" destOrd="0" presId="urn:microsoft.com/office/officeart/2008/layout/LinedList"/>
    <dgm:cxn modelId="{7DF9ABEB-2559-4B1C-AD89-F29F4C20BAC8}" type="presParOf" srcId="{56C39E17-75C0-44DC-B9E0-44892408FF3D}" destId="{68DDF4A3-C58F-4399-B039-015B66E3ACAF}" srcOrd="14" destOrd="0" presId="urn:microsoft.com/office/officeart/2008/layout/LinedList"/>
    <dgm:cxn modelId="{4A97BAFC-9ED4-4747-B4C3-F0C029B395A0}" type="presParOf" srcId="{56C39E17-75C0-44DC-B9E0-44892408FF3D}" destId="{940EB549-8461-4BA4-99F5-1F14D1535116}" srcOrd="15" destOrd="0" presId="urn:microsoft.com/office/officeart/2008/layout/LinedList"/>
    <dgm:cxn modelId="{3358142D-9B3A-4798-8DFF-28D3EE9939EE}" type="presParOf" srcId="{940EB549-8461-4BA4-99F5-1F14D1535116}" destId="{E773BD47-038E-4721-B101-DB608A17DE36}" srcOrd="0" destOrd="0" presId="urn:microsoft.com/office/officeart/2008/layout/LinedList"/>
    <dgm:cxn modelId="{455E3E85-3870-4659-972F-001A5E47163B}" type="presParOf" srcId="{940EB549-8461-4BA4-99F5-1F14D1535116}" destId="{F0DA9727-FD66-47E2-B45B-C7E8AED01EDD}" srcOrd="1" destOrd="0" presId="urn:microsoft.com/office/officeart/2008/layout/LinedList"/>
    <dgm:cxn modelId="{7AE48C4B-CDD1-4C85-B5AB-6F9CDDF7FD40}" type="presParOf" srcId="{56C39E17-75C0-44DC-B9E0-44892408FF3D}" destId="{0449B347-9BCD-4936-86FB-7DF9254227FD}" srcOrd="16" destOrd="0" presId="urn:microsoft.com/office/officeart/2008/layout/LinedList"/>
    <dgm:cxn modelId="{A7D678BA-F5D0-441C-AFB9-7BBBAD031C13}" type="presParOf" srcId="{56C39E17-75C0-44DC-B9E0-44892408FF3D}" destId="{C972567A-C057-4631-B949-76744D7EEC56}" srcOrd="17" destOrd="0" presId="urn:microsoft.com/office/officeart/2008/layout/LinedList"/>
    <dgm:cxn modelId="{583572C9-D49B-41F4-A242-53D0BF731A1F}" type="presParOf" srcId="{C972567A-C057-4631-B949-76744D7EEC56}" destId="{340DD250-679E-4E8C-88D3-2EC46F12B04D}" srcOrd="0" destOrd="0" presId="urn:microsoft.com/office/officeart/2008/layout/LinedList"/>
    <dgm:cxn modelId="{0A5630F3-8A54-49C0-9DF0-4F7E6B2DAA96}" type="presParOf" srcId="{C972567A-C057-4631-B949-76744D7EEC56}" destId="{C2D495B3-44C6-4FB7-ACAE-EACD3D0DCD7F}"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B927A-5D71-4A99-978D-0857B534B33A}">
      <dsp:nvSpPr>
        <dsp:cNvPr id="0" name=""/>
        <dsp:cNvSpPr/>
      </dsp:nvSpPr>
      <dsp:spPr>
        <a:xfrm>
          <a:off x="0" y="522"/>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FB588D4-8612-4B9F-8AF0-704E86104BBF}">
      <dsp:nvSpPr>
        <dsp:cNvPr id="0" name=""/>
        <dsp:cNvSpPr/>
      </dsp:nvSpPr>
      <dsp:spPr>
        <a:xfrm>
          <a:off x="0" y="522"/>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Data Background</a:t>
          </a:r>
          <a:endParaRPr lang="en-US" sz="1900" b="1" kern="1200"/>
        </a:p>
      </dsp:txBody>
      <dsp:txXfrm>
        <a:off x="0" y="522"/>
        <a:ext cx="3765650" cy="475527"/>
      </dsp:txXfrm>
    </dsp:sp>
    <dsp:sp modelId="{8991C1BE-979D-429B-9373-D3AA42FFB2B9}">
      <dsp:nvSpPr>
        <dsp:cNvPr id="0" name=""/>
        <dsp:cNvSpPr/>
      </dsp:nvSpPr>
      <dsp:spPr>
        <a:xfrm>
          <a:off x="0" y="476049"/>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AB20C8-09CE-4582-9CC3-D48B522CAF6B}">
      <dsp:nvSpPr>
        <dsp:cNvPr id="0" name=""/>
        <dsp:cNvSpPr/>
      </dsp:nvSpPr>
      <dsp:spPr>
        <a:xfrm>
          <a:off x="0" y="476049"/>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Problem Statement</a:t>
          </a:r>
        </a:p>
      </dsp:txBody>
      <dsp:txXfrm>
        <a:off x="0" y="476049"/>
        <a:ext cx="3765650" cy="475527"/>
      </dsp:txXfrm>
    </dsp:sp>
    <dsp:sp modelId="{873BFE0C-7BDA-4E09-9259-2E37A3AB9CCB}">
      <dsp:nvSpPr>
        <dsp:cNvPr id="0" name=""/>
        <dsp:cNvSpPr/>
      </dsp:nvSpPr>
      <dsp:spPr>
        <a:xfrm>
          <a:off x="0" y="951576"/>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D7A22A2-5366-476D-9032-D41F31DBA6C1}">
      <dsp:nvSpPr>
        <dsp:cNvPr id="0" name=""/>
        <dsp:cNvSpPr/>
      </dsp:nvSpPr>
      <dsp:spPr>
        <a:xfrm>
          <a:off x="0" y="951576"/>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Data Cleaning and Outlier Detection</a:t>
          </a:r>
        </a:p>
      </dsp:txBody>
      <dsp:txXfrm>
        <a:off x="0" y="951576"/>
        <a:ext cx="3765650" cy="475527"/>
      </dsp:txXfrm>
    </dsp:sp>
    <dsp:sp modelId="{ED8A40E0-3213-44AA-8E84-6EA0B18BFA78}">
      <dsp:nvSpPr>
        <dsp:cNvPr id="0" name=""/>
        <dsp:cNvSpPr/>
      </dsp:nvSpPr>
      <dsp:spPr>
        <a:xfrm>
          <a:off x="0" y="1427103"/>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6BC6DF5-8431-4B53-9423-13252369A298}">
      <dsp:nvSpPr>
        <dsp:cNvPr id="0" name=""/>
        <dsp:cNvSpPr/>
      </dsp:nvSpPr>
      <dsp:spPr>
        <a:xfrm>
          <a:off x="0" y="1427103"/>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Model Evaluation Summary</a:t>
          </a:r>
        </a:p>
      </dsp:txBody>
      <dsp:txXfrm>
        <a:off x="0" y="1427103"/>
        <a:ext cx="3765650" cy="475527"/>
      </dsp:txXfrm>
    </dsp:sp>
    <dsp:sp modelId="{EF7CDA26-AE85-4F79-9F50-08D26F6C83F0}">
      <dsp:nvSpPr>
        <dsp:cNvPr id="0" name=""/>
        <dsp:cNvSpPr/>
      </dsp:nvSpPr>
      <dsp:spPr>
        <a:xfrm>
          <a:off x="0" y="1902630"/>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0D1E4F5-49A7-4DC4-9820-EA3CC062DDA4}">
      <dsp:nvSpPr>
        <dsp:cNvPr id="0" name=""/>
        <dsp:cNvSpPr/>
      </dsp:nvSpPr>
      <dsp:spPr>
        <a:xfrm>
          <a:off x="0" y="1902630"/>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Indicator Importance</a:t>
          </a:r>
          <a:endParaRPr lang="en-US" sz="1900" b="1" kern="1200"/>
        </a:p>
      </dsp:txBody>
      <dsp:txXfrm>
        <a:off x="0" y="1902630"/>
        <a:ext cx="3765650" cy="475527"/>
      </dsp:txXfrm>
    </dsp:sp>
    <dsp:sp modelId="{B43D3A36-26D9-48F3-A0DA-CD6919B5E08C}">
      <dsp:nvSpPr>
        <dsp:cNvPr id="0" name=""/>
        <dsp:cNvSpPr/>
      </dsp:nvSpPr>
      <dsp:spPr>
        <a:xfrm>
          <a:off x="0" y="2378158"/>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BA46BE6-FEF8-4B2D-A435-9A398DF5083F}">
      <dsp:nvSpPr>
        <dsp:cNvPr id="0" name=""/>
        <dsp:cNvSpPr/>
      </dsp:nvSpPr>
      <dsp:spPr>
        <a:xfrm>
          <a:off x="0" y="2378158"/>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Business Recommendations</a:t>
          </a:r>
          <a:endParaRPr lang="en-US" sz="1900" b="1" kern="1200"/>
        </a:p>
      </dsp:txBody>
      <dsp:txXfrm>
        <a:off x="0" y="2378158"/>
        <a:ext cx="3765650" cy="475527"/>
      </dsp:txXfrm>
    </dsp:sp>
    <dsp:sp modelId="{6A726C59-09A3-4A51-A072-30B5A23A299B}">
      <dsp:nvSpPr>
        <dsp:cNvPr id="0" name=""/>
        <dsp:cNvSpPr/>
      </dsp:nvSpPr>
      <dsp:spPr>
        <a:xfrm>
          <a:off x="0" y="2853685"/>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F507462-D107-40FD-9D21-1BBCC2B72A8F}">
      <dsp:nvSpPr>
        <dsp:cNvPr id="0" name=""/>
        <dsp:cNvSpPr/>
      </dsp:nvSpPr>
      <dsp:spPr>
        <a:xfrm>
          <a:off x="0" y="2853685"/>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Future Scope</a:t>
          </a:r>
          <a:endParaRPr lang="en-US" sz="1900" b="1" kern="1200"/>
        </a:p>
      </dsp:txBody>
      <dsp:txXfrm>
        <a:off x="0" y="2853685"/>
        <a:ext cx="3765650" cy="475527"/>
      </dsp:txXfrm>
    </dsp:sp>
    <dsp:sp modelId="{68DDF4A3-C58F-4399-B039-015B66E3ACAF}">
      <dsp:nvSpPr>
        <dsp:cNvPr id="0" name=""/>
        <dsp:cNvSpPr/>
      </dsp:nvSpPr>
      <dsp:spPr>
        <a:xfrm>
          <a:off x="0" y="3329212"/>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773BD47-038E-4721-B101-DB608A17DE36}">
      <dsp:nvSpPr>
        <dsp:cNvPr id="0" name=""/>
        <dsp:cNvSpPr/>
      </dsp:nvSpPr>
      <dsp:spPr>
        <a:xfrm>
          <a:off x="0" y="3329212"/>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Conclusion</a:t>
          </a:r>
        </a:p>
      </dsp:txBody>
      <dsp:txXfrm>
        <a:off x="0" y="3329212"/>
        <a:ext cx="3765650" cy="475527"/>
      </dsp:txXfrm>
    </dsp:sp>
    <dsp:sp modelId="{0449B347-9BCD-4936-86FB-7DF9254227FD}">
      <dsp:nvSpPr>
        <dsp:cNvPr id="0" name=""/>
        <dsp:cNvSpPr/>
      </dsp:nvSpPr>
      <dsp:spPr>
        <a:xfrm>
          <a:off x="0" y="3804739"/>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40DD250-679E-4E8C-88D3-2EC46F12B04D}">
      <dsp:nvSpPr>
        <dsp:cNvPr id="0" name=""/>
        <dsp:cNvSpPr/>
      </dsp:nvSpPr>
      <dsp:spPr>
        <a:xfrm>
          <a:off x="0" y="3804739"/>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References &amp; </a:t>
          </a:r>
          <a:r>
            <a:rPr lang="en-US" sz="1900" b="0" kern="1200"/>
            <a:t>Appendix</a:t>
          </a:r>
        </a:p>
      </dsp:txBody>
      <dsp:txXfrm>
        <a:off x="0" y="3804739"/>
        <a:ext cx="3765650" cy="4755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11/28/2022</a:t>
            </a:fld>
            <a:endParaRPr lang="en-US"/>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a:p>
        </p:txBody>
      </p:sp>
    </p:spTree>
    <p:extLst>
      <p:ext uri="{BB962C8B-B14F-4D97-AF65-F5344CB8AC3E}">
        <p14:creationId xmlns:p14="http://schemas.microsoft.com/office/powerpoint/2010/main" val="419470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a:p>
        </p:txBody>
      </p:sp>
    </p:spTree>
    <p:extLst>
      <p:ext uri="{BB962C8B-B14F-4D97-AF65-F5344CB8AC3E}">
        <p14:creationId xmlns:p14="http://schemas.microsoft.com/office/powerpoint/2010/main" val="20483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14</a:t>
            </a:fld>
            <a:endParaRPr lang="en-US"/>
          </a:p>
        </p:txBody>
      </p:sp>
    </p:spTree>
    <p:extLst>
      <p:ext uri="{BB962C8B-B14F-4D97-AF65-F5344CB8AC3E}">
        <p14:creationId xmlns:p14="http://schemas.microsoft.com/office/powerpoint/2010/main" val="256659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15</a:t>
            </a:fld>
            <a:endParaRPr lang="en-US"/>
          </a:p>
        </p:txBody>
      </p:sp>
    </p:spTree>
    <p:extLst>
      <p:ext uri="{BB962C8B-B14F-4D97-AF65-F5344CB8AC3E}">
        <p14:creationId xmlns:p14="http://schemas.microsoft.com/office/powerpoint/2010/main" val="3071080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16</a:t>
            </a:fld>
            <a:endParaRPr lang="en-US"/>
          </a:p>
        </p:txBody>
      </p:sp>
    </p:spTree>
    <p:extLst>
      <p:ext uri="{BB962C8B-B14F-4D97-AF65-F5344CB8AC3E}">
        <p14:creationId xmlns:p14="http://schemas.microsoft.com/office/powerpoint/2010/main" val="420201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17</a:t>
            </a:fld>
            <a:endParaRPr lang="en-US"/>
          </a:p>
        </p:txBody>
      </p:sp>
    </p:spTree>
    <p:extLst>
      <p:ext uri="{BB962C8B-B14F-4D97-AF65-F5344CB8AC3E}">
        <p14:creationId xmlns:p14="http://schemas.microsoft.com/office/powerpoint/2010/main" val="104711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a:p>
        </p:txBody>
      </p:sp>
    </p:spTree>
    <p:extLst>
      <p:ext uri="{BB962C8B-B14F-4D97-AF65-F5344CB8AC3E}">
        <p14:creationId xmlns:p14="http://schemas.microsoft.com/office/powerpoint/2010/main" val="2730383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a:p>
        </p:txBody>
      </p:sp>
    </p:spTree>
    <p:extLst>
      <p:ext uri="{BB962C8B-B14F-4D97-AF65-F5344CB8AC3E}">
        <p14:creationId xmlns:p14="http://schemas.microsoft.com/office/powerpoint/2010/main" val="173130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20</a:t>
            </a:fld>
            <a:endParaRPr lang="en-US"/>
          </a:p>
        </p:txBody>
      </p:sp>
    </p:spTree>
    <p:extLst>
      <p:ext uri="{BB962C8B-B14F-4D97-AF65-F5344CB8AC3E}">
        <p14:creationId xmlns:p14="http://schemas.microsoft.com/office/powerpoint/2010/main" val="1506156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21</a:t>
            </a:fld>
            <a:endParaRPr lang="en-US"/>
          </a:p>
        </p:txBody>
      </p:sp>
    </p:spTree>
    <p:extLst>
      <p:ext uri="{BB962C8B-B14F-4D97-AF65-F5344CB8AC3E}">
        <p14:creationId xmlns:p14="http://schemas.microsoft.com/office/powerpoint/2010/main" val="161419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a:p>
        </p:txBody>
      </p:sp>
    </p:spTree>
    <p:extLst>
      <p:ext uri="{BB962C8B-B14F-4D97-AF65-F5344CB8AC3E}">
        <p14:creationId xmlns:p14="http://schemas.microsoft.com/office/powerpoint/2010/main" val="173010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22</a:t>
            </a:fld>
            <a:endParaRPr lang="en-US"/>
          </a:p>
        </p:txBody>
      </p:sp>
    </p:spTree>
    <p:extLst>
      <p:ext uri="{BB962C8B-B14F-4D97-AF65-F5344CB8AC3E}">
        <p14:creationId xmlns:p14="http://schemas.microsoft.com/office/powerpoint/2010/main" val="40745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23</a:t>
            </a:fld>
            <a:endParaRPr lang="en-US"/>
          </a:p>
        </p:txBody>
      </p:sp>
    </p:spTree>
    <p:extLst>
      <p:ext uri="{BB962C8B-B14F-4D97-AF65-F5344CB8AC3E}">
        <p14:creationId xmlns:p14="http://schemas.microsoft.com/office/powerpoint/2010/main" val="4027466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a:p>
        </p:txBody>
      </p:sp>
    </p:spTree>
    <p:extLst>
      <p:ext uri="{BB962C8B-B14F-4D97-AF65-F5344CB8AC3E}">
        <p14:creationId xmlns:p14="http://schemas.microsoft.com/office/powerpoint/2010/main" val="163665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a:p>
        </p:txBody>
      </p:sp>
    </p:spTree>
    <p:extLst>
      <p:ext uri="{BB962C8B-B14F-4D97-AF65-F5344CB8AC3E}">
        <p14:creationId xmlns:p14="http://schemas.microsoft.com/office/powerpoint/2010/main" val="72403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With the ever-changing and rapid growth of technology with mobile phones and the Internet, the home broadband system has become a key part of many people around the world’s day-to-day life. This increase has led to a progressively saturated market which is dependent upon the user's experience and the quality of broadband networks to determine whether the market is competitive with the users at hand. Many factors affect the user’s online experience. The DPI probe divides the broadband end-to-end network into two parts: the uplink network side and the downlink network side. The network layout is shown in the above figure. Downlink network side problems account for a large proportion of network problems. Many operators have turned their attention to detecting problems with the network's quality and improving the user’s experience as fast as possible. Accurately depicting whether a user is truly experiencing something classified as “good” or “bad” is a big concern for the operators in the future so they may be able to discover a complaint from the user before it ever happens.</a:t>
            </a:r>
            <a:endParaRPr lang="en-US" sz="1200" b="1">
              <a:cs typeface="Calibri"/>
            </a:endParaRPr>
          </a:p>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a:p>
        </p:txBody>
      </p:sp>
    </p:spTree>
    <p:extLst>
      <p:ext uri="{BB962C8B-B14F-4D97-AF65-F5344CB8AC3E}">
        <p14:creationId xmlns:p14="http://schemas.microsoft.com/office/powerpoint/2010/main" val="4140840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a:p>
        </p:txBody>
      </p:sp>
    </p:spTree>
    <p:extLst>
      <p:ext uri="{BB962C8B-B14F-4D97-AF65-F5344CB8AC3E}">
        <p14:creationId xmlns:p14="http://schemas.microsoft.com/office/powerpoint/2010/main" val="2585876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a:p>
        </p:txBody>
      </p:sp>
    </p:spTree>
    <p:extLst>
      <p:ext uri="{BB962C8B-B14F-4D97-AF65-F5344CB8AC3E}">
        <p14:creationId xmlns:p14="http://schemas.microsoft.com/office/powerpoint/2010/main" val="2767570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a:p>
        </p:txBody>
      </p:sp>
    </p:spTree>
    <p:extLst>
      <p:ext uri="{BB962C8B-B14F-4D97-AF65-F5344CB8AC3E}">
        <p14:creationId xmlns:p14="http://schemas.microsoft.com/office/powerpoint/2010/main" val="397500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a:p>
        </p:txBody>
      </p:sp>
    </p:spTree>
    <p:extLst>
      <p:ext uri="{BB962C8B-B14F-4D97-AF65-F5344CB8AC3E}">
        <p14:creationId xmlns:p14="http://schemas.microsoft.com/office/powerpoint/2010/main" val="1345319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11/28/2022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DE6118-2437-4B30-8E3C-4D2BE6020583}"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smtClean="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smtClean="0"/>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11/28/2022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askleo.com/whats-the-difference-between-the-web-and-the-internet/"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towardsdatascience.com/why-1-5-in-iqr-method-of-outlier-detection5d07fdc82097" TargetMode="External"/><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2.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3.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5459709" y="4050264"/>
            <a:ext cx="5700416" cy="1412858"/>
          </a:xfrm>
        </p:spPr>
        <p:txBody>
          <a:bodyPr vert="horz" lIns="91440" tIns="45720" rIns="91440" bIns="45720" rtlCol="0">
            <a:normAutofit/>
          </a:bodyPr>
          <a:lstStyle/>
          <a:p>
            <a:pPr algn="ctr"/>
            <a:r>
              <a:rPr lang="en-US" sz="4000" b="1">
                <a:latin typeface="Calibri"/>
                <a:cs typeface="Calibri"/>
              </a:rPr>
              <a:t>AI for good </a:t>
            </a:r>
            <a:br>
              <a:rPr lang="en-US" sz="4000" b="1">
                <a:latin typeface="Calibri"/>
                <a:cs typeface="Calibri"/>
              </a:rPr>
            </a:br>
            <a:r>
              <a:rPr lang="en-US" sz="4000" b="1">
                <a:latin typeface="Calibri"/>
                <a:cs typeface="Calibri"/>
              </a:rPr>
              <a:t>5g/ml challenge</a:t>
            </a:r>
            <a:endParaRPr lang="en-US"/>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5447614" y="5659822"/>
            <a:ext cx="5712511" cy="751862"/>
          </a:xfrm>
        </p:spPr>
        <p:txBody>
          <a:bodyPr vert="horz" lIns="91440" tIns="45720" rIns="91440" bIns="45720" rtlCol="0">
            <a:noAutofit/>
          </a:bodyPr>
          <a:lstStyle/>
          <a:p>
            <a:pPr algn="ctr">
              <a:lnSpc>
                <a:spcPct val="90000"/>
              </a:lnSpc>
            </a:pPr>
            <a:r>
              <a:rPr lang="en-US" sz="2000" b="1" cap="none">
                <a:cs typeface="Calibri"/>
              </a:rPr>
              <a:t>Classification of Home Network Users to Improve Customer Experience</a:t>
            </a:r>
            <a:endParaRPr lang="en-US" sz="2000">
              <a:cs typeface="Calibri"/>
            </a:endParaRPr>
          </a:p>
        </p:txBody>
      </p:sp>
      <p:grpSp>
        <p:nvGrpSpPr>
          <p:cNvPr id="527" name="Group 526">
            <a:extLst>
              <a:ext uri="{FF2B5EF4-FFF2-40B4-BE49-F238E27FC236}">
                <a16:creationId xmlns:a16="http://schemas.microsoft.com/office/drawing/2014/main" id="{DC1A4634-CF00-456C-BBEC-CEAAAAD06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1339066">
            <a:off x="6271701" y="-388326"/>
            <a:ext cx="4860947" cy="4224413"/>
            <a:chOff x="5281603" y="104899"/>
            <a:chExt cx="6910397" cy="6005491"/>
          </a:xfrm>
        </p:grpSpPr>
        <p:sp>
          <p:nvSpPr>
            <p:cNvPr id="528" name="Freeform 13">
              <a:extLst>
                <a:ext uri="{FF2B5EF4-FFF2-40B4-BE49-F238E27FC236}">
                  <a16:creationId xmlns:a16="http://schemas.microsoft.com/office/drawing/2014/main" id="{90EFC584-AC34-453E-8A9C-7BEB89F64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9" name="Group 528">
              <a:extLst>
                <a:ext uri="{FF2B5EF4-FFF2-40B4-BE49-F238E27FC236}">
                  <a16:creationId xmlns:a16="http://schemas.microsoft.com/office/drawing/2014/main" id="{35E9C08F-794C-4E4D-AFF0-0A98589566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530" name="Straight Connector 529">
                <a:extLst>
                  <a:ext uri="{FF2B5EF4-FFF2-40B4-BE49-F238E27FC236}">
                    <a16:creationId xmlns:a16="http://schemas.microsoft.com/office/drawing/2014/main" id="{F1C99F1A-BB7C-49E1-98CF-DE28920915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73B542F9-2D05-417C-A7AD-7AFFB7E0B0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6FF1997A-17D4-4819-9FC2-B884E31044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321503FF-7286-464B-8630-3BA09AB8D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E8A67DC0-D5C3-472C-AEAD-035EED2C69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5A07BA38-40D5-4536-B326-48FBBFA103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6D5E409-3A71-49C0-95CE-D1538BDE0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670021DA-07B9-4496-8207-A757FAB41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3B27B1A5-5C41-4BC2-9105-D39F5E0C4E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D5B4BDD0-9FB4-452D-A638-BFD7F32AA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CCF1E199-162B-4EAA-B5F7-D9163A1FF5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B0AE6598-0863-406C-ADA1-A775032624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43371116-3488-4DB2-A304-1F3C5928D1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A908A675-2DB3-443D-9FD0-66C85E1CE7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DC278961-7F1D-429D-BEBE-98973C70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71ADF9F0-31DE-49C4-924E-888A58F0AC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46107732-E440-421D-976A-BD8673768F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D60366E1-EC44-4EFF-A8C6-ECDE627CB9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9A78416-2D8B-4B20-98C8-1029FD460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37BE981C-5C80-4E13-9FD8-B35455F759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18F430D8-931C-4E93-9D8C-1357AD8DB0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F4C41E18-8B54-480B-83D8-8176A0539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AFC2AFA4-1C48-4D20-8B9F-8EEA48F3D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1156742D-7511-44F3-BB8C-4F52C41B96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0F5B4A8E-5A92-468F-AFA9-29EE21CAB3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0B1B3F74-161B-4BC9-9E53-04EAF47627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DD4E709A-22B5-40DA-96AF-AC16C377B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7CE75552-806C-4FF6-A5C3-3B8DEA629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1B20381-8B16-4D78-9E15-1D8ED59DD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10C44C95-4178-4E32-BB3A-33475943AF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8EE41B3A-EEFE-4CB9-872E-414F7958D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52922CEA-12B3-483F-9178-4C62B3CF2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03F5F6A6-C06F-42AE-9FBD-4B3BCB4AC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661ED679-2530-4361-B95B-B05F1C941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135C9826-4C9B-4A12-BC07-700ACCD40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3C2E88E6-BE2E-4523-962A-86D55D7D1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927BAF17-D38B-4F1C-B564-BC3B5E5A84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6FDD6921-0E35-49D0-B71C-28BBA43752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9955FA46-DEA3-469F-B77D-93DC5E266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3669F542-38C0-48F1-8AAC-2969D20A50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710B796-9CE4-4EB4-BF7F-11851B718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C0281A4-7AF1-4013-837D-31C95EEEC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9EDB2E49-0514-48F8-BC6A-83DE95F117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8B2B6D20-7D59-4DF1-BFD3-A4C5708CF7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5B00B150-B796-4C5C-AC31-98D060282F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89CD9D5-F74D-4CE0-9C43-EC23B03979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4C1AB5F8-6407-403F-B281-8B192B383F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C7BFA8A-97EA-4088-A90E-A902C03FB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8D2DC1CD-8EC5-4976-ADEB-2E06164C0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67277F67-4C66-4421-AE77-90895E800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E05E8F7-5B28-4E47-924C-90D8456CD7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A85ACD6-DBB1-401A-BBBA-003F9B77AE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7B2C7E58-C86A-4951-B94C-D73FA7FDA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D02D4B54-E8D9-4A8E-A8AF-D0BA9FDC4A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90138EB-1F72-421B-AEFA-A5612839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F559951-B6A6-4E50-BC91-2E2C2D55F2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D77725C9-CDB3-41D2-AFD0-4BFC5F908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5C36F5EB-F912-43CE-8DBF-86CBC786C6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635FAFC1-CD70-4F35-BEAC-92156D10F2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754F09C1-35B1-4C5D-AFCE-0FF5E4334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23EF58D0-8110-451E-82EC-9D42493F1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014D619-9F4F-484E-B941-8476F8B1B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42C3904F-B896-45BD-B89B-F91A955350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C857C33-5660-41D2-85EF-8DF89C7A18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CD37B5DF-F507-4477-BDDA-A16D866039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82059CCF-A142-4899-9CB2-96989FDB0C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D54F23F-3CCE-4230-9450-7E0F57C832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7A327725-CC82-4EC4-BC62-404DF8C92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43BC259-8300-4DA0-B0F4-9D4F96A76A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4587A259-7B5F-4BB1-ACBB-9F8AFE340E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2D793FA1-D76B-4059-9FC6-4A43614CD0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65E1101-60DE-4A2E-83CB-F2120F3EE8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FC297E9-5BAF-4DFE-98C5-D210C07A62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3088415C-6522-4AB4-8D73-0BEFB4E71B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FCD617DB-B3D3-4213-A9DD-8BA7932B15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450E7E0-1ACD-47BB-9687-C3FBFEEE8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595F51C-2E95-4044-B3D8-A2F5964438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A87D73B1-3A33-491F-BA89-51B283910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4" descr="Lines and dots connected representing a network">
            <a:extLst>
              <a:ext uri="{FF2B5EF4-FFF2-40B4-BE49-F238E27FC236}">
                <a16:creationId xmlns:a16="http://schemas.microsoft.com/office/drawing/2014/main" id="{7C454B0C-0819-4D56-9275-BCE254DA659D}"/>
              </a:ext>
            </a:extLst>
          </p:cNvPr>
          <p:cNvPicPr>
            <a:picLocks noChangeAspect="1"/>
          </p:cNvPicPr>
          <p:nvPr/>
        </p:nvPicPr>
        <p:blipFill rotWithShape="1">
          <a:blip r:embed="rId4"/>
          <a:srcRect l="12062" r="9085" b="-1"/>
          <a:stretch/>
        </p:blipFill>
        <p:spPr>
          <a:xfrm>
            <a:off x="6080591" y="-2008"/>
            <a:ext cx="4787317" cy="3415082"/>
          </a:xfrm>
          <a:custGeom>
            <a:avLst/>
            <a:gdLst/>
            <a:ahLst/>
            <a:cxnLst/>
            <a:rect l="l" t="t" r="r" b="b"/>
            <a:pathLst>
              <a:path w="4411344" h="3146878">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p:spPr>
      </p:pic>
      <p:sp>
        <p:nvSpPr>
          <p:cNvPr id="577" name="Rectangle 576">
            <a:extLst>
              <a:ext uri="{FF2B5EF4-FFF2-40B4-BE49-F238E27FC236}">
                <a16:creationId xmlns:a16="http://schemas.microsoft.com/office/drawing/2014/main" id="{73710393-C767-43F2-8FBD-DFC6C6DE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33" y="4357158"/>
            <a:ext cx="723900" cy="1778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9" name="Group 578">
            <a:extLst>
              <a:ext uri="{FF2B5EF4-FFF2-40B4-BE49-F238E27FC236}">
                <a16:creationId xmlns:a16="http://schemas.microsoft.com/office/drawing/2014/main" id="{24BFFD1D-EF0D-48A3-9398-5E7B376877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884888">
            <a:off x="-455822" y="254671"/>
            <a:ext cx="6564414" cy="5704814"/>
            <a:chOff x="5281603" y="104899"/>
            <a:chExt cx="6910397" cy="6005491"/>
          </a:xfrm>
        </p:grpSpPr>
        <p:sp>
          <p:nvSpPr>
            <p:cNvPr id="580" name="Freeform 97">
              <a:extLst>
                <a:ext uri="{FF2B5EF4-FFF2-40B4-BE49-F238E27FC236}">
                  <a16:creationId xmlns:a16="http://schemas.microsoft.com/office/drawing/2014/main" id="{689353F2-B99A-4264-BFDB-C10D8AD9C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1" name="Group 580">
              <a:extLst>
                <a:ext uri="{FF2B5EF4-FFF2-40B4-BE49-F238E27FC236}">
                  <a16:creationId xmlns:a16="http://schemas.microsoft.com/office/drawing/2014/main" id="{9F98F031-719D-4CBA-9C8B-E0A16DED2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582" name="Straight Connector 581">
                <a:extLst>
                  <a:ext uri="{FF2B5EF4-FFF2-40B4-BE49-F238E27FC236}">
                    <a16:creationId xmlns:a16="http://schemas.microsoft.com/office/drawing/2014/main" id="{7F0BF977-B855-4AE5-99C3-F8550048E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C05AF72D-9C25-41BB-AFCB-D81AB9F0D1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4409F544-D26B-4B8D-A0B1-2B69366CAF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140E36F-2ED8-4E26-A0A6-22A45C16F0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B0B721E5-9AB8-40F1-B00D-6167560899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009CFBE9-3E08-47A9-B687-16CF8470F5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545ECBDB-CBEA-4FE2-9E19-DE507EB6AC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51074F87-299E-4574-9457-E4F77FCE15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CE00CA3D-9F09-45AE-A510-200EA63E7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63163250-DF2D-468F-B58F-00BAA42AA1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681CDB55-0C2A-4128-AFAE-E4E44AF7A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A1A5269C-2089-465D-A3AE-65A3CE6CBB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8819BCAD-CAB9-4FE6-9F21-B85071FB5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FB5EC56C-C8D8-4050-A2D1-B7B3FCCA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54491DEA-A55D-4C28-8AA6-9691A9A623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C3D2A244-B4BB-40E3-B23C-5A15E1136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A00BE7D9-15CD-4F76-8597-011B589BD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C2903E31-22BB-47A0-BDF6-353CA627E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28FBC987-7B23-444C-9FC8-ADF3DB98A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1" name="Straight Connector 600">
                <a:extLst>
                  <a:ext uri="{FF2B5EF4-FFF2-40B4-BE49-F238E27FC236}">
                    <a16:creationId xmlns:a16="http://schemas.microsoft.com/office/drawing/2014/main" id="{2BD496B3-1F2A-4819-87F8-C5495A4478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id="{78223F66-B81A-4BA8-898A-9296BA7715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A4F6E2F1-3B98-4D0D-A2CC-CD3D34022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0B0DE108-EDF9-4067-B14D-3F17C4178F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F055FFCF-CA93-4598-B922-5EA1194432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87523144-7D36-41B0-86AA-C3B35B135F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9D512F63-F2C0-48C7-82E7-2A84D3F29F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D99DBCA8-4345-4F25-8A39-13AFB2301B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FE38C341-8388-4F81-8CBC-B056FC5B35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3D20619E-EAE0-4725-B705-3D96E4F2BC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C098F849-CF8B-4E75-97B7-14CB4C0AE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BDDB4DD-24C7-4C8F-BE07-DC216C48D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96E2ABB4-F943-4C41-B285-49F7197BB0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203E42AE-9861-4212-A16A-678589A4A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35CD4731-613E-42C2-A908-A29E0AF020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a:extLst>
                  <a:ext uri="{FF2B5EF4-FFF2-40B4-BE49-F238E27FC236}">
                    <a16:creationId xmlns:a16="http://schemas.microsoft.com/office/drawing/2014/main" id="{11001F03-2B3E-4023-8260-E9EA19376B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D7702AAD-5D5B-43DA-8A9F-6221A6FBB7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76E0DD68-D9E9-4561-8866-9A2D4C773F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77220253-1375-4EAE-9C85-48074FA204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DAEA6172-DD83-42B0-A5F8-EF4B4CC9EF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43A7DA82-BA46-4425-BD0B-179C4381EB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BB050357-22AB-495E-B0C2-817819D207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95872618-FD07-41C6-A602-6BA800CA8D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260EBF58-84D1-4B32-9EC8-DF37EB906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id="{46BFE94F-474A-453D-AE3A-E4D9D48B05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7B3DA309-9228-4CBE-874D-94C7DDF02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45109F74-E11C-47CD-8176-A40CB370C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8E8D113C-6520-46F0-95D7-D91F597A6A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3B703F40-0099-48A5-B79D-D7FF353A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46DEE307-85EF-4D2A-A1B3-A8D009DE45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6600D9A5-388A-4962-914B-1E57A004C8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D1D8C77F-83F8-4142-8766-2CDD2E28E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1214FE36-2FD1-49AD-AA59-F50D2BAB01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B59FD549-6C27-406B-8154-0FEEC74C27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ABBFD3F1-CDDE-47A0-89AD-80663926BF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B1AFA091-C2EE-45A9-9D47-6641B3D00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587CC879-926F-4955-AB23-62E0F3B6A4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4E6EA0EB-77AA-4D8F-A1C9-F0AFA039FC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EEDD9179-D665-453B-8A0D-C8AB157747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BBC4C827-7F4E-4E60-A479-6CCAAC82AD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B8DAB12A-BCD3-43ED-A83B-A624D1665F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50401A41-60CB-4425-AA21-70CDEE8B22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27DB940E-119E-46EA-8B0D-8048C979B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9F999AF0-B77A-4AA0-9E7F-42E13BE7D2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5C14ECD8-D20A-4BB6-BF51-7CD2AF473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1E0E2E8-C70C-4BAC-AB01-192030B0E1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1A03B16D-75A6-46C2-94F8-7606F808B6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E3410BDA-E31B-490A-B7C8-351F2FE9B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43741A8F-ACE2-4F43-8F65-B04C4E633D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0EB9D00F-067B-4545-AC39-D92652216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B8D5F767-383B-4436-BEEA-66F30CACC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99361825-C629-4530-AE2C-7FC66CDDD6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7EE53B6E-474F-4D28-87BC-DB5811B9F0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6763B8F6-C347-40A9-B37B-4EECA39705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BC178CC7-64D9-4B97-B662-2114AEB8F2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3F746BDD-0A58-475C-88FC-C6DA717AE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D7FA4519-C611-4777-AED5-EDDBCFDC1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6E45A983-6315-4DD7-9BB6-1F68AF308D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5FCA867F-6B2A-4332-98E3-F69F237772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4" name="Picture 5">
            <a:extLst>
              <a:ext uri="{FF2B5EF4-FFF2-40B4-BE49-F238E27FC236}">
                <a16:creationId xmlns:a16="http://schemas.microsoft.com/office/drawing/2014/main" id="{1926E338-7DD6-AE2F-3B3B-663A3991FE0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5593" r="33884" b="-1"/>
          <a:stretch/>
        </p:blipFill>
        <p:spPr>
          <a:xfrm>
            <a:off x="19030" y="10"/>
            <a:ext cx="5441859" cy="565493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Tree>
    <p:extLst>
      <p:ext uri="{BB962C8B-B14F-4D97-AF65-F5344CB8AC3E}">
        <p14:creationId xmlns:p14="http://schemas.microsoft.com/office/powerpoint/2010/main" val="34177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F1D9-F12E-3783-0F2D-E3AA02866E17}"/>
              </a:ext>
            </a:extLst>
          </p:cNvPr>
          <p:cNvSpPr>
            <a:spLocks noGrp="1"/>
          </p:cNvSpPr>
          <p:nvPr>
            <p:ph type="title"/>
          </p:nvPr>
        </p:nvSpPr>
        <p:spPr>
          <a:xfrm>
            <a:off x="685801" y="609600"/>
            <a:ext cx="3479045" cy="803125"/>
          </a:xfrm>
        </p:spPr>
        <p:txBody>
          <a:bodyPr/>
          <a:lstStyle/>
          <a:p>
            <a:r>
              <a:rPr lang="en-US" b="1">
                <a:cs typeface="Calibri Light"/>
              </a:rPr>
              <a:t>Future scope</a:t>
            </a:r>
          </a:p>
        </p:txBody>
      </p:sp>
      <p:sp>
        <p:nvSpPr>
          <p:cNvPr id="3" name="Content Placeholder 2">
            <a:extLst>
              <a:ext uri="{FF2B5EF4-FFF2-40B4-BE49-F238E27FC236}">
                <a16:creationId xmlns:a16="http://schemas.microsoft.com/office/drawing/2014/main" id="{002AF122-E202-43A7-7E7E-AFDF7AF19AA4}"/>
              </a:ext>
            </a:extLst>
          </p:cNvPr>
          <p:cNvSpPr>
            <a:spLocks noGrp="1"/>
          </p:cNvSpPr>
          <p:nvPr>
            <p:ph idx="1"/>
          </p:nvPr>
        </p:nvSpPr>
        <p:spPr>
          <a:xfrm>
            <a:off x="685801" y="1791306"/>
            <a:ext cx="10857139" cy="4532084"/>
          </a:xfrm>
        </p:spPr>
        <p:txBody>
          <a:bodyPr vert="horz" lIns="91440" tIns="45720" rIns="91440" bIns="45720" rtlCol="0" anchor="ctr">
            <a:noAutofit/>
          </a:bodyPr>
          <a:lstStyle/>
          <a:p>
            <a:pPr algn="just"/>
            <a:r>
              <a:rPr lang="en-US" sz="2100">
                <a:cs typeface="Calibri"/>
              </a:rPr>
              <a:t>Get more data on the customer's location as well as pricing options they may have</a:t>
            </a:r>
            <a:endParaRPr lang="en-US"/>
          </a:p>
          <a:p>
            <a:pPr algn="just">
              <a:buClr>
                <a:srgbClr val="FFFFFF"/>
              </a:buClr>
            </a:pPr>
            <a:endParaRPr lang="en-US" sz="2100">
              <a:cs typeface="Calibri"/>
            </a:endParaRPr>
          </a:p>
          <a:p>
            <a:pPr algn="just">
              <a:buClr>
                <a:srgbClr val="FFFFFF"/>
              </a:buClr>
            </a:pPr>
            <a:r>
              <a:rPr lang="en-US" sz="2100">
                <a:cs typeface="Calibri"/>
              </a:rPr>
              <a:t>Be provided with more detailed information about the indicators</a:t>
            </a:r>
          </a:p>
          <a:p>
            <a:pPr algn="just">
              <a:buClr>
                <a:srgbClr val="FFFFFF"/>
              </a:buClr>
            </a:pPr>
            <a:endParaRPr lang="en-US" sz="2100">
              <a:cs typeface="Calibri"/>
            </a:endParaRPr>
          </a:p>
          <a:p>
            <a:pPr algn="just">
              <a:buClr>
                <a:srgbClr val="FFFFFF"/>
              </a:buClr>
            </a:pPr>
            <a:r>
              <a:rPr lang="en-US" sz="2100">
                <a:cs typeface="Calibri"/>
              </a:rPr>
              <a:t>Using the above mentioned, we could use these things to help understand more about the user experience in places with aa high population density, or if a customer is purchasing an average network plan rather than one that is faster but more expensive. </a:t>
            </a:r>
          </a:p>
          <a:p>
            <a:pPr algn="just">
              <a:buClr>
                <a:srgbClr val="FFFFFF"/>
              </a:buClr>
            </a:pPr>
            <a:endParaRPr lang="en-US" sz="2100">
              <a:cs typeface="Calibri"/>
            </a:endParaRPr>
          </a:p>
          <a:p>
            <a:pPr algn="just">
              <a:buClr>
                <a:srgbClr val="FFFFFF"/>
              </a:buClr>
            </a:pPr>
            <a:r>
              <a:rPr lang="en-US" sz="2100">
                <a:cs typeface="Calibri"/>
              </a:rPr>
              <a:t>Overall, if we knew more about the domain and had some other data, it could allow us to make better recommendations for future use cases</a:t>
            </a:r>
          </a:p>
        </p:txBody>
      </p:sp>
    </p:spTree>
    <p:extLst>
      <p:ext uri="{BB962C8B-B14F-4D97-AF65-F5344CB8AC3E}">
        <p14:creationId xmlns:p14="http://schemas.microsoft.com/office/powerpoint/2010/main" val="3573622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155855" y="500743"/>
            <a:ext cx="7248188" cy="948267"/>
          </a:xfrm>
        </p:spPr>
        <p:txBody>
          <a:bodyPr/>
          <a:lstStyle/>
          <a:p>
            <a:r>
              <a:rPr lang="en-US">
                <a:latin typeface="Calibri"/>
                <a:ea typeface="+mj-lt"/>
                <a:cs typeface="Calibri"/>
              </a:rPr>
              <a:t>References</a:t>
            </a:r>
            <a:endParaRPr lang="en-US"/>
          </a:p>
        </p:txBody>
      </p:sp>
      <p:pic>
        <p:nvPicPr>
          <p:cNvPr id="3" name="Graphic 4" descr="Document with solid fill">
            <a:extLst>
              <a:ext uri="{FF2B5EF4-FFF2-40B4-BE49-F238E27FC236}">
                <a16:creationId xmlns:a16="http://schemas.microsoft.com/office/drawing/2014/main" id="{0153319E-6E8F-AC81-065E-BE7686486BF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238102" y="615042"/>
            <a:ext cx="1023257" cy="1023257"/>
          </a:xfrm>
        </p:spPr>
      </p:pic>
      <p:sp>
        <p:nvSpPr>
          <p:cNvPr id="5" name="TextBox 4">
            <a:extLst>
              <a:ext uri="{FF2B5EF4-FFF2-40B4-BE49-F238E27FC236}">
                <a16:creationId xmlns:a16="http://schemas.microsoft.com/office/drawing/2014/main" id="{12E90EDF-CB5B-08ED-D52D-9E13710A861F}"/>
              </a:ext>
            </a:extLst>
          </p:cNvPr>
          <p:cNvSpPr txBox="1"/>
          <p:nvPr/>
        </p:nvSpPr>
        <p:spPr>
          <a:xfrm>
            <a:off x="488782" y="2014929"/>
            <a:ext cx="11439070" cy="36471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100">
                <a:ea typeface="+mn-lt"/>
                <a:cs typeface="+mn-lt"/>
              </a:rPr>
              <a:t> </a:t>
            </a:r>
            <a:r>
              <a:rPr lang="en-US" sz="2100">
                <a:ea typeface="+mn-lt"/>
                <a:cs typeface="+mn-lt"/>
                <a:hlinkClick r:id="rId5">
                  <a:extLst>
                    <a:ext uri="{A12FA001-AC4F-418D-AE19-62706E023703}">
                      <ahyp:hlinkClr xmlns:ahyp="http://schemas.microsoft.com/office/drawing/2018/hyperlinkcolor" val="tx"/>
                    </a:ext>
                  </a:extLst>
                </a:hlinkClick>
              </a:rPr>
              <a:t>https://towardsdatascience.com/why-1-5-in-iqr-method-of-outlier-detection5d07fdc82097</a:t>
            </a:r>
            <a:endParaRPr lang="en-US" sz="2100">
              <a:ea typeface="+mn-lt"/>
              <a:cs typeface="+mn-lt"/>
            </a:endParaRPr>
          </a:p>
          <a:p>
            <a:pPr marL="342900" indent="-342900">
              <a:buFont typeface="Arial"/>
              <a:buChar char="•"/>
            </a:pPr>
            <a:r>
              <a:rPr lang="en-US" sz="2100">
                <a:ea typeface="+mn-lt"/>
                <a:cs typeface="+mn-lt"/>
              </a:rPr>
              <a:t> https://www.ibm.com/topics/logistic-regression </a:t>
            </a:r>
          </a:p>
          <a:p>
            <a:pPr marL="342900" indent="-342900">
              <a:buFont typeface="Arial"/>
              <a:buChar char="•"/>
            </a:pPr>
            <a:r>
              <a:rPr lang="en-US" sz="2100">
                <a:ea typeface="+mn-lt"/>
                <a:cs typeface="+mn-lt"/>
              </a:rPr>
              <a:t>https://www.saedsayad.com/decision_tree.htm#:~:text=Decision%20tree%20builds%20c lassification%20or,decision%20nodes%20and%20leaf%20nodes</a:t>
            </a:r>
            <a:endParaRPr lang="en-US">
              <a:ea typeface="+mn-lt"/>
              <a:cs typeface="+mn-lt"/>
            </a:endParaRPr>
          </a:p>
          <a:p>
            <a:pPr marL="342900" indent="-342900">
              <a:buFont typeface="Arial"/>
              <a:buChar char="•"/>
            </a:pPr>
            <a:r>
              <a:rPr lang="en-US" sz="2100">
                <a:ea typeface="+mn-lt"/>
                <a:cs typeface="+mn-lt"/>
              </a:rPr>
              <a:t>https://www.analyticsvidhya.com/blog/2021/06/understanding-random-forest/ </a:t>
            </a:r>
            <a:endParaRPr lang="en-US">
              <a:ea typeface="+mn-lt"/>
              <a:cs typeface="+mn-lt"/>
            </a:endParaRPr>
          </a:p>
          <a:p>
            <a:pPr marL="342900" indent="-342900">
              <a:buFont typeface="Arial"/>
              <a:buChar char="•"/>
            </a:pPr>
            <a:r>
              <a:rPr lang="en-US" sz="2100">
                <a:ea typeface="+mn-lt"/>
                <a:cs typeface="+mn-lt"/>
              </a:rPr>
              <a:t>https://monkeylearn.com/blog/introduction-to-support-vector-machines-svm/ </a:t>
            </a:r>
            <a:endParaRPr lang="en-US">
              <a:ea typeface="+mn-lt"/>
              <a:cs typeface="+mn-lt"/>
            </a:endParaRPr>
          </a:p>
          <a:p>
            <a:r>
              <a:rPr lang="en-US" sz="2100">
                <a:ea typeface="+mn-lt"/>
                <a:cs typeface="+mn-lt"/>
              </a:rPr>
              <a:t>•    https://www.analyticsvidhya.com/blog/2021/09/adaboost-algorithm-a-complete-guidefor- beginners/ </a:t>
            </a:r>
            <a:endParaRPr lang="en-US">
              <a:ea typeface="+mn-lt"/>
              <a:cs typeface="+mn-lt"/>
            </a:endParaRPr>
          </a:p>
          <a:p>
            <a:pPr marL="342900" indent="-342900">
              <a:buFont typeface="Arial"/>
              <a:buChar char="•"/>
            </a:pPr>
            <a:r>
              <a:rPr lang="en-US" sz="2100">
                <a:ea typeface="+mn-lt"/>
                <a:cs typeface="+mn-lt"/>
              </a:rPr>
              <a:t>https://www.geeksforgeeks.org/ml-extra-tree-classifier-for-feature-selection/ </a:t>
            </a:r>
            <a:endParaRPr lang="en-US">
              <a:cs typeface="Calibri"/>
            </a:endParaRPr>
          </a:p>
          <a:p>
            <a:pPr marL="342900" indent="-342900">
              <a:buFont typeface="Arial"/>
              <a:buChar char="•"/>
            </a:pPr>
            <a:r>
              <a:rPr lang="en-US" sz="2100" err="1">
                <a:ea typeface="+mn-lt"/>
                <a:cs typeface="+mn-lt"/>
              </a:rPr>
              <a:t>Albashish</a:t>
            </a:r>
            <a:r>
              <a:rPr lang="en-US" sz="2100">
                <a:ea typeface="+mn-lt"/>
                <a:cs typeface="+mn-lt"/>
              </a:rPr>
              <a:t> D, Al-Sayyed R, Abdullah A, et al. Deep CNN Model based on VGG16 for Breast Cancer Classification[C]// 2021 International Conference on Information Technology (ICIT). 2021.</a:t>
            </a:r>
            <a:endParaRPr lang="en-US" sz="2100">
              <a:cs typeface="Calibri"/>
            </a:endParaRPr>
          </a:p>
        </p:txBody>
      </p:sp>
    </p:spTree>
    <p:extLst>
      <p:ext uri="{BB962C8B-B14F-4D97-AF65-F5344CB8AC3E}">
        <p14:creationId xmlns:p14="http://schemas.microsoft.com/office/powerpoint/2010/main" val="2660935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867088" y="961902"/>
            <a:ext cx="3999714" cy="1331016"/>
          </a:xfrm>
        </p:spPr>
        <p:txBody>
          <a:bodyPr>
            <a:normAutofit/>
          </a:bodyPr>
          <a:lstStyle/>
          <a:p>
            <a:r>
              <a:rPr lang="en-US" sz="5400" b="1"/>
              <a:t>Thank You!</a:t>
            </a:r>
            <a:endParaRPr lang="en-US" sz="5400" b="1">
              <a:cs typeface="Calibri Light"/>
            </a:endParaRP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5987846" y="3236437"/>
            <a:ext cx="5978012" cy="3341344"/>
          </a:xfrm>
        </p:spPr>
        <p:txBody>
          <a:bodyPr>
            <a:normAutofit/>
          </a:bodyPr>
          <a:lstStyle/>
          <a:p>
            <a:pPr algn="l"/>
            <a:r>
              <a:rPr lang="en-US" sz="2600"/>
              <a:t>You can reach us at:</a:t>
            </a:r>
            <a:endParaRPr lang="en-US" sz="2600">
              <a:cs typeface="Calibri" panose="020F0502020204030204"/>
            </a:endParaRPr>
          </a:p>
          <a:p>
            <a:pPr marL="800100" lvl="1" indent="-342900" algn="l">
              <a:buFont typeface="Arial" panose="020B0604020202020204" pitchFamily="34" charset="0"/>
              <a:buChar char="•"/>
            </a:pPr>
            <a:r>
              <a:rPr lang="en-US" sz="2000" cap="none"/>
              <a:t>hmmyers@okstate.edu</a:t>
            </a:r>
            <a:endParaRPr lang="en-US" sz="2000" cap="none">
              <a:cs typeface="Calibri"/>
            </a:endParaRPr>
          </a:p>
          <a:p>
            <a:pPr marL="800100" lvl="1" indent="-342900" algn="l">
              <a:buFont typeface="Arial" panose="020B0604020202020204" pitchFamily="34" charset="0"/>
              <a:buChar char="•"/>
            </a:pPr>
            <a:r>
              <a:rPr lang="en-US" sz="2000" cap="none"/>
              <a:t>kumar.yash@okstate.edu</a:t>
            </a:r>
            <a:endParaRPr lang="en-US" sz="2000" cap="none">
              <a:cs typeface="Calibri"/>
            </a:endParaRPr>
          </a:p>
          <a:p>
            <a:pPr marL="800100" lvl="1" indent="-342900" algn="l">
              <a:buFont typeface="Arial" panose="020B0604020202020204" pitchFamily="34" charset="0"/>
              <a:buChar char="•"/>
            </a:pPr>
            <a:r>
              <a:rPr lang="en-US" sz="2000" cap="none"/>
              <a:t>anuj.singh@okstate.edu</a:t>
            </a:r>
            <a:endParaRPr lang="en-US" sz="2000" cap="none">
              <a:cs typeface="Calibri"/>
            </a:endParaRPr>
          </a:p>
          <a:p>
            <a:pPr marL="800100" lvl="1" indent="-342900" algn="l">
              <a:buFont typeface="Arial" panose="020B0604020202020204" pitchFamily="34" charset="0"/>
              <a:buChar char="•"/>
            </a:pPr>
            <a:r>
              <a:rPr lang="en-US" sz="2000" cap="none"/>
              <a:t>chhavi.nijhawan@okstate.edu</a:t>
            </a:r>
          </a:p>
          <a:p>
            <a:pPr marL="800100" lvl="1" indent="-342900" algn="l">
              <a:buFont typeface="Arial" panose="020B0604020202020204" pitchFamily="34" charset="0"/>
              <a:buChar char="•"/>
            </a:pPr>
            <a:r>
              <a:rPr lang="en-US" sz="2000" cap="none"/>
              <a:t>sushma_reddy.mandhadapu@okstate.edu</a:t>
            </a:r>
          </a:p>
          <a:p>
            <a:pPr algn="l"/>
            <a:endParaRPr lang="en-US" sz="2000">
              <a:cs typeface="Calibri" panose="020F0502020204030204"/>
            </a:endParaRPr>
          </a:p>
          <a:p>
            <a:pPr algn="l"/>
            <a:endParaRPr lang="en-US" sz="2200">
              <a:solidFill>
                <a:schemeClr val="accent1">
                  <a:lumMod val="40000"/>
                  <a:lumOff val="60000"/>
                </a:schemeClr>
              </a:solidFill>
              <a:cs typeface="Calibri"/>
            </a:endParaRPr>
          </a:p>
        </p:txBody>
      </p:sp>
    </p:spTree>
    <p:extLst>
      <p:ext uri="{BB962C8B-B14F-4D97-AF65-F5344CB8AC3E}">
        <p14:creationId xmlns:p14="http://schemas.microsoft.com/office/powerpoint/2010/main" val="2939930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28BDFF-9FAB-D074-924F-20960739A34F}"/>
              </a:ext>
            </a:extLst>
          </p:cNvPr>
          <p:cNvSpPr txBox="1">
            <a:spLocks/>
          </p:cNvSpPr>
          <p:nvPr/>
        </p:nvSpPr>
        <p:spPr>
          <a:xfrm>
            <a:off x="1292236" y="2399875"/>
            <a:ext cx="3999714" cy="1331016"/>
          </a:xfrm>
          <a:prstGeom prst="rect">
            <a:avLst/>
          </a:prstGeom>
        </p:spPr>
        <p:txBody>
          <a:bodyPr lIns="91440" tIns="45720" rIns="91440" bIns="4572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a:t>Appendix</a:t>
            </a:r>
          </a:p>
          <a:p>
            <a:endParaRPr lang="en-US" sz="5400" b="1">
              <a:cs typeface="Calibri Light"/>
            </a:endParaRPr>
          </a:p>
        </p:txBody>
      </p:sp>
    </p:spTree>
    <p:extLst>
      <p:ext uri="{BB962C8B-B14F-4D97-AF65-F5344CB8AC3E}">
        <p14:creationId xmlns:p14="http://schemas.microsoft.com/office/powerpoint/2010/main" val="273828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349595" y="253911"/>
            <a:ext cx="4030342" cy="934938"/>
          </a:xfrm>
        </p:spPr>
        <p:txBody>
          <a:bodyPr>
            <a:normAutofit/>
          </a:bodyPr>
          <a:lstStyle/>
          <a:p>
            <a:pPr>
              <a:lnSpc>
                <a:spcPct val="90000"/>
              </a:lnSpc>
            </a:pPr>
            <a:r>
              <a:rPr lang="en-US" sz="3300" b="1"/>
              <a:t>Covariance matrix</a:t>
            </a:r>
            <a:endParaRPr lang="en-US"/>
          </a:p>
        </p:txBody>
      </p:sp>
      <p:sp>
        <p:nvSpPr>
          <p:cNvPr id="4" name="Content Placeholder 3">
            <a:extLst>
              <a:ext uri="{FF2B5EF4-FFF2-40B4-BE49-F238E27FC236}">
                <a16:creationId xmlns:a16="http://schemas.microsoft.com/office/drawing/2014/main" id="{7B3B369F-4243-FF8D-5DA4-229AD354876B}"/>
              </a:ext>
            </a:extLst>
          </p:cNvPr>
          <p:cNvSpPr>
            <a:spLocks noGrp="1"/>
          </p:cNvSpPr>
          <p:nvPr>
            <p:ph idx="1"/>
          </p:nvPr>
        </p:nvSpPr>
        <p:spPr>
          <a:xfrm>
            <a:off x="393014" y="1473376"/>
            <a:ext cx="4512209" cy="3229177"/>
          </a:xfrm>
        </p:spPr>
        <p:txBody>
          <a:bodyPr vert="horz" lIns="91440" tIns="45720" rIns="91440" bIns="45720" rtlCol="0" anchor="ctr">
            <a:noAutofit/>
          </a:bodyPr>
          <a:lstStyle/>
          <a:p>
            <a:r>
              <a:rPr lang="en-US" sz="2100">
                <a:cs typeface="Calibri"/>
              </a:rPr>
              <a:t>None of the indicators were highly correlated</a:t>
            </a:r>
          </a:p>
          <a:p>
            <a:pPr>
              <a:buClr>
                <a:srgbClr val="FFFFFF"/>
              </a:buClr>
            </a:pPr>
            <a:endParaRPr lang="en-US" sz="2100">
              <a:cs typeface="Calibri"/>
            </a:endParaRPr>
          </a:p>
          <a:p>
            <a:pPr marL="0" indent="0">
              <a:buClr>
                <a:srgbClr val="FFFFFF"/>
              </a:buClr>
              <a:buNone/>
            </a:pPr>
            <a:endParaRPr lang="en-US" sz="2100">
              <a:cs typeface="Calibri"/>
            </a:endParaRPr>
          </a:p>
        </p:txBody>
      </p:sp>
      <p:pic>
        <p:nvPicPr>
          <p:cNvPr id="9" name="Picture 9" descr="Chart, treemap chart&#10;&#10;Description automatically generated">
            <a:extLst>
              <a:ext uri="{FF2B5EF4-FFF2-40B4-BE49-F238E27FC236}">
                <a16:creationId xmlns:a16="http://schemas.microsoft.com/office/drawing/2014/main" id="{86966FAE-DA80-0883-12EE-7DB0048F1BF2}"/>
              </a:ext>
            </a:extLst>
          </p:cNvPr>
          <p:cNvPicPr>
            <a:picLocks noChangeAspect="1"/>
          </p:cNvPicPr>
          <p:nvPr/>
        </p:nvPicPr>
        <p:blipFill>
          <a:blip r:embed="rId4"/>
          <a:stretch>
            <a:fillRect/>
          </a:stretch>
        </p:blipFill>
        <p:spPr>
          <a:xfrm>
            <a:off x="5376936" y="337042"/>
            <a:ext cx="6707374" cy="6044046"/>
          </a:xfrm>
          <a:prstGeom prst="rect">
            <a:avLst/>
          </a:prstGeom>
        </p:spPr>
      </p:pic>
    </p:spTree>
    <p:extLst>
      <p:ext uri="{BB962C8B-B14F-4D97-AF65-F5344CB8AC3E}">
        <p14:creationId xmlns:p14="http://schemas.microsoft.com/office/powerpoint/2010/main" val="2120772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48713" y="248179"/>
            <a:ext cx="6744270" cy="718458"/>
          </a:xfrm>
        </p:spPr>
        <p:txBody>
          <a:bodyPr vert="horz" lIns="91440" tIns="45720" rIns="91440" bIns="45720" rtlCol="0" anchor="t">
            <a:normAutofit/>
          </a:bodyPr>
          <a:lstStyle/>
          <a:p>
            <a:r>
              <a:rPr lang="en-US" b="1">
                <a:ea typeface="+mj-lt"/>
                <a:cs typeface="+mj-lt"/>
              </a:rPr>
              <a:t>LOGISTIC REGRESSION</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496680" y="1427363"/>
            <a:ext cx="5271464"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100">
                <a:ea typeface="+mn-lt"/>
                <a:cs typeface="+mn-lt"/>
              </a:rPr>
              <a:t>Based on a given dataset of independent variables, logistic regression calculates the likelihood that an event will occur.</a:t>
            </a:r>
            <a:endParaRPr lang="en-US"/>
          </a:p>
          <a:p>
            <a:pPr marL="285750" indent="-285750">
              <a:buFont typeface="Arial,Sans-Serif"/>
              <a:buChar char="•"/>
            </a:pPr>
            <a:endParaRPr lang="en-US" sz="2100">
              <a:ea typeface="+mn-lt"/>
              <a:cs typeface="+mn-lt"/>
            </a:endParaRPr>
          </a:p>
          <a:p>
            <a:pPr marL="285750" indent="-285750">
              <a:buFont typeface="Arial,Sans-Serif"/>
              <a:buChar char="•"/>
            </a:pPr>
            <a:r>
              <a:rPr lang="en-US" sz="2100">
                <a:ea typeface="+mn-lt"/>
                <a:cs typeface="+mn-lt"/>
              </a:rPr>
              <a:t>This model has mathematical assumptions that would not be as accurate as a Neural Network, but we can easily depict variables that are driving the odds. </a:t>
            </a:r>
            <a:endParaRPr lang="en-US">
              <a:ea typeface="+mn-lt"/>
              <a:cs typeface="+mn-lt"/>
            </a:endParaRPr>
          </a:p>
          <a:p>
            <a:pPr marL="285750" indent="-285750">
              <a:buFont typeface="Arial,Sans-Serif"/>
              <a:buChar char="•"/>
            </a:pPr>
            <a:endParaRPr lang="en-US" sz="2100">
              <a:ea typeface="+mn-lt"/>
              <a:cs typeface="+mn-lt"/>
            </a:endParaRPr>
          </a:p>
          <a:p>
            <a:pPr marL="285750" indent="-285750">
              <a:buFont typeface="Arial,Sans-Serif"/>
              <a:buChar char="•"/>
            </a:pPr>
            <a:r>
              <a:rPr lang="en-US" sz="2100">
                <a:ea typeface="+mn-lt"/>
                <a:cs typeface="+mn-lt"/>
              </a:rPr>
              <a:t>Accuracy: 57%</a:t>
            </a:r>
            <a:endParaRPr lang="en-US">
              <a:cs typeface="Calibri" panose="020F0502020204030204"/>
            </a:endParaRPr>
          </a:p>
        </p:txBody>
      </p:sp>
      <p:pic>
        <p:nvPicPr>
          <p:cNvPr id="40" name="Picture 39">
            <a:extLst>
              <a:ext uri="{FF2B5EF4-FFF2-40B4-BE49-F238E27FC236}">
                <a16:creationId xmlns:a16="http://schemas.microsoft.com/office/drawing/2014/main" id="{C894F130-E0C5-18D8-41D2-74EEFA6CA146}"/>
              </a:ext>
            </a:extLst>
          </p:cNvPr>
          <p:cNvPicPr>
            <a:picLocks noChangeAspect="1"/>
          </p:cNvPicPr>
          <p:nvPr/>
        </p:nvPicPr>
        <p:blipFill>
          <a:blip r:embed="rId3"/>
          <a:stretch>
            <a:fillRect/>
          </a:stretch>
        </p:blipFill>
        <p:spPr>
          <a:xfrm>
            <a:off x="6210371" y="1766437"/>
            <a:ext cx="4887007" cy="3200847"/>
          </a:xfrm>
          <a:prstGeom prst="rect">
            <a:avLst/>
          </a:prstGeom>
        </p:spPr>
      </p:pic>
    </p:spTree>
    <p:extLst>
      <p:ext uri="{BB962C8B-B14F-4D97-AF65-F5344CB8AC3E}">
        <p14:creationId xmlns:p14="http://schemas.microsoft.com/office/powerpoint/2010/main" val="393699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36902" y="521349"/>
            <a:ext cx="6744270" cy="718458"/>
          </a:xfrm>
        </p:spPr>
        <p:txBody>
          <a:bodyPr vert="horz" lIns="91440" tIns="45720" rIns="91440" bIns="45720" rtlCol="0" anchor="t">
            <a:normAutofit/>
          </a:bodyPr>
          <a:lstStyle/>
          <a:p>
            <a:r>
              <a:rPr lang="en-US" b="1">
                <a:ea typeface="+mj-lt"/>
                <a:cs typeface="+mj-lt"/>
              </a:rPr>
              <a:t>DECISION TREE classification</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713763" y="1034638"/>
            <a:ext cx="1084987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n-US" sz="2100">
              <a:ea typeface="+mn-lt"/>
              <a:cs typeface="+mn-lt"/>
            </a:endParaRPr>
          </a:p>
          <a:p>
            <a:pPr marL="285750" indent="-285750">
              <a:buFont typeface="Arial,Sans-Serif"/>
              <a:buChar char="•"/>
            </a:pPr>
            <a:r>
              <a:rPr lang="en-US" sz="2100">
                <a:ea typeface="+mn-lt"/>
                <a:cs typeface="+mn-lt"/>
              </a:rPr>
              <a:t>This model incrementally develops an associated rules while segmenting a dataset into smaller and smaller sections. The outcome is a tree containing leaf nodes and decision nodes.</a:t>
            </a:r>
            <a:endParaRPr lang="en-US">
              <a:ea typeface="+mn-lt"/>
              <a:cs typeface="+mn-lt"/>
            </a:endParaRPr>
          </a:p>
          <a:p>
            <a:pPr marL="285750" indent="-285750">
              <a:buFont typeface="Arial,Sans-Serif"/>
              <a:buChar char="•"/>
            </a:pPr>
            <a:r>
              <a:rPr lang="en-US" sz="2100">
                <a:ea typeface="+mn-lt"/>
                <a:cs typeface="+mn-lt"/>
              </a:rPr>
              <a:t>Accuracy: 47%</a:t>
            </a:r>
            <a:endParaRPr lang="en-US">
              <a:cs typeface="Calibri"/>
            </a:endParaRPr>
          </a:p>
        </p:txBody>
      </p:sp>
      <p:pic>
        <p:nvPicPr>
          <p:cNvPr id="36" name="Picture 35">
            <a:extLst>
              <a:ext uri="{FF2B5EF4-FFF2-40B4-BE49-F238E27FC236}">
                <a16:creationId xmlns:a16="http://schemas.microsoft.com/office/drawing/2014/main" id="{C00493BC-D6AB-26C9-2ED8-27CAE7BB2BC4}"/>
              </a:ext>
            </a:extLst>
          </p:cNvPr>
          <p:cNvPicPr>
            <a:picLocks noChangeAspect="1"/>
          </p:cNvPicPr>
          <p:nvPr/>
        </p:nvPicPr>
        <p:blipFill>
          <a:blip r:embed="rId3"/>
          <a:stretch>
            <a:fillRect/>
          </a:stretch>
        </p:blipFill>
        <p:spPr>
          <a:xfrm>
            <a:off x="1236487" y="2837260"/>
            <a:ext cx="4988371" cy="3553856"/>
          </a:xfrm>
          <a:prstGeom prst="rect">
            <a:avLst/>
          </a:prstGeom>
        </p:spPr>
      </p:pic>
      <p:pic>
        <p:nvPicPr>
          <p:cNvPr id="38" name="Picture 37">
            <a:extLst>
              <a:ext uri="{FF2B5EF4-FFF2-40B4-BE49-F238E27FC236}">
                <a16:creationId xmlns:a16="http://schemas.microsoft.com/office/drawing/2014/main" id="{7A91ED97-F986-290C-3C09-386D58A1F266}"/>
              </a:ext>
            </a:extLst>
          </p:cNvPr>
          <p:cNvPicPr>
            <a:picLocks noChangeAspect="1"/>
          </p:cNvPicPr>
          <p:nvPr/>
        </p:nvPicPr>
        <p:blipFill>
          <a:blip r:embed="rId4"/>
          <a:stretch>
            <a:fillRect/>
          </a:stretch>
        </p:blipFill>
        <p:spPr>
          <a:xfrm>
            <a:off x="6567235" y="2837718"/>
            <a:ext cx="5137154" cy="3547647"/>
          </a:xfrm>
          <a:prstGeom prst="rect">
            <a:avLst/>
          </a:prstGeom>
        </p:spPr>
      </p:pic>
    </p:spTree>
    <p:extLst>
      <p:ext uri="{BB962C8B-B14F-4D97-AF65-F5344CB8AC3E}">
        <p14:creationId xmlns:p14="http://schemas.microsoft.com/office/powerpoint/2010/main" val="343641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852562" y="420707"/>
            <a:ext cx="6744270" cy="718458"/>
          </a:xfrm>
        </p:spPr>
        <p:txBody>
          <a:bodyPr vert="horz" lIns="91440" tIns="45720" rIns="91440" bIns="45720" rtlCol="0" anchor="t">
            <a:normAutofit/>
          </a:bodyPr>
          <a:lstStyle/>
          <a:p>
            <a:r>
              <a:rPr lang="en-US" b="1">
                <a:ea typeface="+mj-lt"/>
                <a:cs typeface="+mj-lt"/>
              </a:rPr>
              <a:t>RANDOM FOREST classification</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857537" y="1394072"/>
            <a:ext cx="10619841"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100">
                <a:ea typeface="+mn-lt"/>
                <a:cs typeface="+mn-lt"/>
              </a:rPr>
              <a:t>It constructs decision trees and uses their average for classification and majority vote for regression. </a:t>
            </a:r>
            <a:endParaRPr lang="en-US"/>
          </a:p>
          <a:p>
            <a:pPr marL="285750" indent="-285750">
              <a:buFont typeface="Arial,Sans-Serif"/>
              <a:buChar char="•"/>
            </a:pPr>
            <a:r>
              <a:rPr lang="en-US" sz="2100">
                <a:ea typeface="+mn-lt"/>
                <a:cs typeface="+mn-lt"/>
              </a:rPr>
              <a:t>Accuracy: 44%</a:t>
            </a:r>
            <a:endParaRPr lang="en-US"/>
          </a:p>
        </p:txBody>
      </p:sp>
      <p:pic>
        <p:nvPicPr>
          <p:cNvPr id="32" name="Picture 31">
            <a:extLst>
              <a:ext uri="{FF2B5EF4-FFF2-40B4-BE49-F238E27FC236}">
                <a16:creationId xmlns:a16="http://schemas.microsoft.com/office/drawing/2014/main" id="{8DBF2B47-D5CC-1D63-D604-543D80482B2A}"/>
              </a:ext>
            </a:extLst>
          </p:cNvPr>
          <p:cNvPicPr>
            <a:picLocks noChangeAspect="1"/>
          </p:cNvPicPr>
          <p:nvPr/>
        </p:nvPicPr>
        <p:blipFill>
          <a:blip r:embed="rId3"/>
          <a:stretch>
            <a:fillRect/>
          </a:stretch>
        </p:blipFill>
        <p:spPr>
          <a:xfrm>
            <a:off x="1154839" y="2648788"/>
            <a:ext cx="5282297" cy="3739673"/>
          </a:xfrm>
          <a:prstGeom prst="rect">
            <a:avLst/>
          </a:prstGeom>
        </p:spPr>
      </p:pic>
      <p:pic>
        <p:nvPicPr>
          <p:cNvPr id="34" name="Picture 33">
            <a:extLst>
              <a:ext uri="{FF2B5EF4-FFF2-40B4-BE49-F238E27FC236}">
                <a16:creationId xmlns:a16="http://schemas.microsoft.com/office/drawing/2014/main" id="{9134605D-60C7-B88A-78DE-6BC27B76AB9D}"/>
              </a:ext>
            </a:extLst>
          </p:cNvPr>
          <p:cNvPicPr>
            <a:picLocks noChangeAspect="1"/>
          </p:cNvPicPr>
          <p:nvPr/>
        </p:nvPicPr>
        <p:blipFill>
          <a:blip r:embed="rId4"/>
          <a:stretch>
            <a:fillRect/>
          </a:stretch>
        </p:blipFill>
        <p:spPr>
          <a:xfrm>
            <a:off x="6721950" y="2647490"/>
            <a:ext cx="5104935" cy="3734535"/>
          </a:xfrm>
          <a:prstGeom prst="rect">
            <a:avLst/>
          </a:prstGeom>
        </p:spPr>
      </p:pic>
    </p:spTree>
    <p:extLst>
      <p:ext uri="{BB962C8B-B14F-4D97-AF65-F5344CB8AC3E}">
        <p14:creationId xmlns:p14="http://schemas.microsoft.com/office/powerpoint/2010/main" val="2005035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967581" y="535726"/>
            <a:ext cx="6744270" cy="718458"/>
          </a:xfrm>
        </p:spPr>
        <p:txBody>
          <a:bodyPr vert="horz" lIns="91440" tIns="45720" rIns="91440" bIns="45720" rtlCol="0" anchor="t">
            <a:normAutofit fontScale="90000"/>
          </a:bodyPr>
          <a:lstStyle/>
          <a:p>
            <a:r>
              <a:rPr lang="en-US" b="1">
                <a:ea typeface="+mj-lt"/>
                <a:cs typeface="+mj-lt"/>
              </a:rPr>
              <a:t>gradient boosting classification</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900668" y="1178411"/>
            <a:ext cx="1073486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n-US" sz="2100">
              <a:ea typeface="+mn-lt"/>
              <a:cs typeface="+mn-lt"/>
            </a:endParaRPr>
          </a:p>
          <a:p>
            <a:pPr marL="285750" indent="-285750">
              <a:buFont typeface="Arial,Sans-Serif"/>
              <a:buChar char="•"/>
            </a:pPr>
            <a:r>
              <a:rPr lang="en-US" sz="2100">
                <a:ea typeface="+mn-lt"/>
                <a:cs typeface="+mn-lt"/>
              </a:rPr>
              <a:t>Gradient boosting is one of the variants of ensemble methods where you create multiple weak models and combine them to get better performance.</a:t>
            </a:r>
          </a:p>
          <a:p>
            <a:pPr marL="285750" indent="-285750">
              <a:buFont typeface="Arial,Sans-Serif"/>
              <a:buChar char="•"/>
            </a:pPr>
            <a:r>
              <a:rPr lang="en-US" sz="2100">
                <a:ea typeface="+mn-lt"/>
                <a:cs typeface="+mn-lt"/>
              </a:rPr>
              <a:t>Accuracy: 57%</a:t>
            </a:r>
            <a:endParaRPr lang="en-US">
              <a:cs typeface="Calibri"/>
            </a:endParaRPr>
          </a:p>
        </p:txBody>
      </p:sp>
      <p:pic>
        <p:nvPicPr>
          <p:cNvPr id="28" name="Picture 27">
            <a:extLst>
              <a:ext uri="{FF2B5EF4-FFF2-40B4-BE49-F238E27FC236}">
                <a16:creationId xmlns:a16="http://schemas.microsoft.com/office/drawing/2014/main" id="{06EF0AEB-0E48-863D-74C5-DA284052894D}"/>
              </a:ext>
            </a:extLst>
          </p:cNvPr>
          <p:cNvPicPr>
            <a:picLocks noChangeAspect="1"/>
          </p:cNvPicPr>
          <p:nvPr/>
        </p:nvPicPr>
        <p:blipFill>
          <a:blip r:embed="rId3"/>
          <a:stretch>
            <a:fillRect/>
          </a:stretch>
        </p:blipFill>
        <p:spPr>
          <a:xfrm>
            <a:off x="1184814" y="2921958"/>
            <a:ext cx="4995329" cy="3601487"/>
          </a:xfrm>
          <a:prstGeom prst="rect">
            <a:avLst/>
          </a:prstGeom>
        </p:spPr>
      </p:pic>
      <p:pic>
        <p:nvPicPr>
          <p:cNvPr id="30" name="Picture 29">
            <a:extLst>
              <a:ext uri="{FF2B5EF4-FFF2-40B4-BE49-F238E27FC236}">
                <a16:creationId xmlns:a16="http://schemas.microsoft.com/office/drawing/2014/main" id="{B520BCD0-7043-C18A-C66F-77EC77246300}"/>
              </a:ext>
            </a:extLst>
          </p:cNvPr>
          <p:cNvPicPr>
            <a:picLocks noChangeAspect="1"/>
          </p:cNvPicPr>
          <p:nvPr/>
        </p:nvPicPr>
        <p:blipFill>
          <a:blip r:embed="rId4"/>
          <a:stretch>
            <a:fillRect/>
          </a:stretch>
        </p:blipFill>
        <p:spPr>
          <a:xfrm>
            <a:off x="6387623" y="2918711"/>
            <a:ext cx="4991690" cy="3592710"/>
          </a:xfrm>
          <a:prstGeom prst="rect">
            <a:avLst/>
          </a:prstGeom>
        </p:spPr>
      </p:pic>
    </p:spTree>
    <p:extLst>
      <p:ext uri="{BB962C8B-B14F-4D97-AF65-F5344CB8AC3E}">
        <p14:creationId xmlns:p14="http://schemas.microsoft.com/office/powerpoint/2010/main" val="3469569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809430" y="377575"/>
            <a:ext cx="5951790" cy="718458"/>
          </a:xfrm>
        </p:spPr>
        <p:txBody>
          <a:bodyPr vert="horz" lIns="91440" tIns="45720" rIns="91440" bIns="45720" rtlCol="0" anchor="t">
            <a:normAutofit fontScale="90000"/>
          </a:bodyPr>
          <a:lstStyle/>
          <a:p>
            <a:r>
              <a:rPr lang="en-US" b="1">
                <a:ea typeface="+mj-lt"/>
                <a:cs typeface="+mj-lt"/>
              </a:rPr>
              <a:t>Ada boosting classification</a:t>
            </a:r>
            <a:endParaRPr lang="en-US"/>
          </a:p>
          <a:p>
            <a:endParaRPr lang="en-US" b="1">
              <a:cs typeface="Calibri Light"/>
            </a:endParaRPr>
          </a:p>
        </p:txBody>
      </p:sp>
      <p:pic>
        <p:nvPicPr>
          <p:cNvPr id="24" name="Picture 23">
            <a:extLst>
              <a:ext uri="{FF2B5EF4-FFF2-40B4-BE49-F238E27FC236}">
                <a16:creationId xmlns:a16="http://schemas.microsoft.com/office/drawing/2014/main" id="{D3F7A6B6-067B-BCBF-B160-E00B150341B3}"/>
              </a:ext>
            </a:extLst>
          </p:cNvPr>
          <p:cNvPicPr>
            <a:picLocks noChangeAspect="1"/>
          </p:cNvPicPr>
          <p:nvPr/>
        </p:nvPicPr>
        <p:blipFill>
          <a:blip r:embed="rId3"/>
          <a:stretch>
            <a:fillRect/>
          </a:stretch>
        </p:blipFill>
        <p:spPr>
          <a:xfrm>
            <a:off x="1069740" y="2819675"/>
            <a:ext cx="5189174" cy="3515750"/>
          </a:xfrm>
          <a:prstGeom prst="rect">
            <a:avLst/>
          </a:prstGeom>
        </p:spPr>
      </p:pic>
      <p:pic>
        <p:nvPicPr>
          <p:cNvPr id="26" name="Picture 25">
            <a:extLst>
              <a:ext uri="{FF2B5EF4-FFF2-40B4-BE49-F238E27FC236}">
                <a16:creationId xmlns:a16="http://schemas.microsoft.com/office/drawing/2014/main" id="{08E04FF6-775D-7B2E-FB50-D935F3063338}"/>
              </a:ext>
            </a:extLst>
          </p:cNvPr>
          <p:cNvPicPr>
            <a:picLocks noChangeAspect="1"/>
          </p:cNvPicPr>
          <p:nvPr/>
        </p:nvPicPr>
        <p:blipFill>
          <a:blip r:embed="rId4"/>
          <a:stretch>
            <a:fillRect/>
          </a:stretch>
        </p:blipFill>
        <p:spPr>
          <a:xfrm>
            <a:off x="6498338" y="2819678"/>
            <a:ext cx="4954655" cy="3522708"/>
          </a:xfrm>
          <a:prstGeom prst="rect">
            <a:avLst/>
          </a:prstGeom>
        </p:spPr>
      </p:pic>
      <p:sp>
        <p:nvSpPr>
          <p:cNvPr id="4" name="TextBox 3">
            <a:extLst>
              <a:ext uri="{FF2B5EF4-FFF2-40B4-BE49-F238E27FC236}">
                <a16:creationId xmlns:a16="http://schemas.microsoft.com/office/drawing/2014/main" id="{6E53BE6A-3043-F528-69C2-A92352A51341}"/>
              </a:ext>
            </a:extLst>
          </p:cNvPr>
          <p:cNvSpPr txBox="1"/>
          <p:nvPr/>
        </p:nvSpPr>
        <p:spPr>
          <a:xfrm>
            <a:off x="751121" y="1295245"/>
            <a:ext cx="1024095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buFont typeface="Arial"/>
              <a:buChar char="•"/>
            </a:pPr>
            <a:r>
              <a:rPr lang="en-US" sz="2100">
                <a:solidFill>
                  <a:srgbClr val="FFFFFF"/>
                </a:solidFill>
                <a:latin typeface="Calibri"/>
                <a:ea typeface="Arial"/>
                <a:cs typeface="Arial"/>
              </a:rPr>
              <a:t> This algorithm constructs a model and assigns equal weights to all data points. It then assigns higher weights to incorrectly classified points. It will continue to train models until a lower error is received.</a:t>
            </a:r>
            <a:r>
              <a:rPr lang="en-US" sz="2100">
                <a:latin typeface="Calibri"/>
                <a:ea typeface="Arial"/>
                <a:cs typeface="Arial"/>
              </a:rPr>
              <a:t>​</a:t>
            </a:r>
            <a:endParaRPr lang="en-US" sz="2100">
              <a:cs typeface="Calibri" panose="020F0502020204030204"/>
            </a:endParaRPr>
          </a:p>
          <a:p>
            <a:pPr marL="342900" indent="-342900">
              <a:buFont typeface="Arial"/>
              <a:buChar char="•"/>
            </a:pPr>
            <a:r>
              <a:rPr lang="en-US" sz="2100">
                <a:solidFill>
                  <a:srgbClr val="FFFFFF"/>
                </a:solidFill>
                <a:latin typeface="Calibri"/>
                <a:ea typeface="Arial"/>
                <a:cs typeface="Arial"/>
              </a:rPr>
              <a:t> Accuracy: 56%</a:t>
            </a:r>
            <a:r>
              <a:rPr lang="en-US" sz="2100">
                <a:latin typeface="Calibri"/>
                <a:ea typeface="Arial"/>
                <a:cs typeface="Arial"/>
              </a:rPr>
              <a:t>​</a:t>
            </a:r>
            <a:endParaRPr lang="en-US" sz="2100">
              <a:cs typeface="Calibri" panose="020F0502020204030204"/>
            </a:endParaRPr>
          </a:p>
        </p:txBody>
      </p:sp>
    </p:spTree>
    <p:extLst>
      <p:ext uri="{BB962C8B-B14F-4D97-AF65-F5344CB8AC3E}">
        <p14:creationId xmlns:p14="http://schemas.microsoft.com/office/powerpoint/2010/main" val="1145855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B157E877-702F-A4C8-6E5D-DABC630AC0E4}"/>
              </a:ext>
            </a:extLst>
          </p:cNvPr>
          <p:cNvSpPr>
            <a:spLocks noGrp="1"/>
          </p:cNvSpPr>
          <p:nvPr>
            <p:ph type="title"/>
          </p:nvPr>
        </p:nvSpPr>
        <p:spPr>
          <a:xfrm>
            <a:off x="4690517" y="327571"/>
            <a:ext cx="2610674" cy="1530726"/>
          </a:xfrm>
        </p:spPr>
        <p:txBody>
          <a:bodyPr>
            <a:normAutofit/>
          </a:bodyPr>
          <a:lstStyle/>
          <a:p>
            <a:pPr algn="ctr"/>
            <a:r>
              <a:rPr lang="en-US" b="1"/>
              <a:t>The Team: SPEARS-9</a:t>
            </a:r>
            <a:endParaRPr lang="en-US" b="1">
              <a:cs typeface="Calibri Light"/>
            </a:endParaRPr>
          </a:p>
        </p:txBody>
      </p:sp>
      <p:pic>
        <p:nvPicPr>
          <p:cNvPr id="27" name="Picture Placeholder 23">
            <a:extLst>
              <a:ext uri="{FF2B5EF4-FFF2-40B4-BE49-F238E27FC236}">
                <a16:creationId xmlns:a16="http://schemas.microsoft.com/office/drawing/2014/main" id="{973A6BA1-DC6F-845A-D0A6-A9A7A72AF50A}"/>
              </a:ext>
            </a:extLst>
          </p:cNvPr>
          <p:cNvPicPr>
            <a:picLocks noChangeAspect="1"/>
          </p:cNvPicPr>
          <p:nvPr/>
        </p:nvPicPr>
        <p:blipFill>
          <a:blip r:embed="rId3"/>
          <a:srcRect t="5535" b="5535"/>
          <a:stretch/>
        </p:blipFill>
        <p:spPr>
          <a:xfrm>
            <a:off x="447068" y="2525889"/>
            <a:ext cx="1904861" cy="1643194"/>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pic>
        <p:nvPicPr>
          <p:cNvPr id="29" name="Picture Placeholder 23">
            <a:extLst>
              <a:ext uri="{FF2B5EF4-FFF2-40B4-BE49-F238E27FC236}">
                <a16:creationId xmlns:a16="http://schemas.microsoft.com/office/drawing/2014/main" id="{E191BFA9-033C-59D8-5A3D-47E46A667029}"/>
              </a:ext>
            </a:extLst>
          </p:cNvPr>
          <p:cNvPicPr>
            <a:picLocks noChangeAspect="1"/>
          </p:cNvPicPr>
          <p:nvPr/>
        </p:nvPicPr>
        <p:blipFill>
          <a:blip r:embed="rId4"/>
          <a:srcRect t="3538" b="3538"/>
          <a:stretch/>
        </p:blipFill>
        <p:spPr>
          <a:xfrm>
            <a:off x="2780530" y="2533010"/>
            <a:ext cx="1904861" cy="1643194"/>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sp>
        <p:nvSpPr>
          <p:cNvPr id="31" name="TextBox 30">
            <a:extLst>
              <a:ext uri="{FF2B5EF4-FFF2-40B4-BE49-F238E27FC236}">
                <a16:creationId xmlns:a16="http://schemas.microsoft.com/office/drawing/2014/main" id="{EEC3C42F-418D-09B2-A018-4226B5DBB933}"/>
              </a:ext>
            </a:extLst>
          </p:cNvPr>
          <p:cNvSpPr txBox="1"/>
          <p:nvPr/>
        </p:nvSpPr>
        <p:spPr>
          <a:xfrm>
            <a:off x="754094" y="4422211"/>
            <a:ext cx="1292189" cy="646331"/>
          </a:xfrm>
          <a:prstGeom prst="rect">
            <a:avLst/>
          </a:prstGeom>
          <a:noFill/>
        </p:spPr>
        <p:txBody>
          <a:bodyPr wrap="square" lIns="91440" tIns="45720" rIns="91440" bIns="45720" rtlCol="0" anchor="t">
            <a:spAutoFit/>
          </a:bodyPr>
          <a:lstStyle/>
          <a:p>
            <a:pPr algn="ctr"/>
            <a:r>
              <a:rPr lang="en-US" b="1"/>
              <a:t>Hayden Myers</a:t>
            </a:r>
            <a:endParaRPr lang="en-US" b="1">
              <a:cs typeface="Calibri"/>
            </a:endParaRPr>
          </a:p>
        </p:txBody>
      </p:sp>
      <p:sp>
        <p:nvSpPr>
          <p:cNvPr id="33" name="TextBox 32">
            <a:extLst>
              <a:ext uri="{FF2B5EF4-FFF2-40B4-BE49-F238E27FC236}">
                <a16:creationId xmlns:a16="http://schemas.microsoft.com/office/drawing/2014/main" id="{08C5B6D5-7F43-05CD-EFEF-6054D488EDA9}"/>
              </a:ext>
            </a:extLst>
          </p:cNvPr>
          <p:cNvSpPr txBox="1"/>
          <p:nvPr/>
        </p:nvSpPr>
        <p:spPr>
          <a:xfrm>
            <a:off x="3088557" y="4422211"/>
            <a:ext cx="1292189" cy="646331"/>
          </a:xfrm>
          <a:prstGeom prst="rect">
            <a:avLst/>
          </a:prstGeom>
          <a:noFill/>
        </p:spPr>
        <p:txBody>
          <a:bodyPr wrap="square" lIns="91440" tIns="45720" rIns="91440" bIns="45720" rtlCol="0" anchor="t">
            <a:spAutoFit/>
          </a:bodyPr>
          <a:lstStyle/>
          <a:p>
            <a:pPr algn="ctr"/>
            <a:r>
              <a:rPr lang="en-US" b="1"/>
              <a:t>Kumar </a:t>
            </a:r>
            <a:endParaRPr lang="en-US" b="1">
              <a:cs typeface="Calibri"/>
            </a:endParaRPr>
          </a:p>
          <a:p>
            <a:pPr algn="ctr"/>
            <a:r>
              <a:rPr lang="en-US" b="1"/>
              <a:t>Yash</a:t>
            </a:r>
            <a:endParaRPr lang="en-US" b="1">
              <a:cs typeface="Calibri"/>
            </a:endParaRPr>
          </a:p>
        </p:txBody>
      </p:sp>
      <p:pic>
        <p:nvPicPr>
          <p:cNvPr id="35" name="Picture Placeholder 23">
            <a:extLst>
              <a:ext uri="{FF2B5EF4-FFF2-40B4-BE49-F238E27FC236}">
                <a16:creationId xmlns:a16="http://schemas.microsoft.com/office/drawing/2014/main" id="{E1E9DA49-3AF6-3842-7296-F4B6AA9F2F78}"/>
              </a:ext>
            </a:extLst>
          </p:cNvPr>
          <p:cNvPicPr>
            <a:picLocks noChangeAspect="1"/>
          </p:cNvPicPr>
          <p:nvPr/>
        </p:nvPicPr>
        <p:blipFill>
          <a:blip r:embed="rId5"/>
          <a:srcRect l="11359" r="11359"/>
          <a:stretch/>
        </p:blipFill>
        <p:spPr>
          <a:xfrm>
            <a:off x="5122080" y="2568617"/>
            <a:ext cx="1904861" cy="1643194"/>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sp>
        <p:nvSpPr>
          <p:cNvPr id="37" name="TextBox 36">
            <a:extLst>
              <a:ext uri="{FF2B5EF4-FFF2-40B4-BE49-F238E27FC236}">
                <a16:creationId xmlns:a16="http://schemas.microsoft.com/office/drawing/2014/main" id="{5845786B-CF7E-3683-F894-0FD6A1072365}"/>
              </a:ext>
            </a:extLst>
          </p:cNvPr>
          <p:cNvSpPr txBox="1"/>
          <p:nvPr/>
        </p:nvSpPr>
        <p:spPr>
          <a:xfrm>
            <a:off x="5496704" y="4422211"/>
            <a:ext cx="1352665" cy="646331"/>
          </a:xfrm>
          <a:prstGeom prst="rect">
            <a:avLst/>
          </a:prstGeom>
          <a:noFill/>
        </p:spPr>
        <p:txBody>
          <a:bodyPr wrap="square" lIns="91440" tIns="45720" rIns="91440" bIns="45720" rtlCol="0" anchor="t">
            <a:spAutoFit/>
          </a:bodyPr>
          <a:lstStyle/>
          <a:p>
            <a:pPr algn="ctr"/>
            <a:r>
              <a:rPr lang="en-US" b="1"/>
              <a:t>Anuj Pratap Singh</a:t>
            </a:r>
            <a:endParaRPr lang="en-US" b="1">
              <a:cs typeface="Calibri"/>
            </a:endParaRPr>
          </a:p>
        </p:txBody>
      </p:sp>
      <p:sp>
        <p:nvSpPr>
          <p:cNvPr id="39" name="TextBox 38">
            <a:extLst>
              <a:ext uri="{FF2B5EF4-FFF2-40B4-BE49-F238E27FC236}">
                <a16:creationId xmlns:a16="http://schemas.microsoft.com/office/drawing/2014/main" id="{471B8487-ACB7-60F0-A628-B2D304C0534F}"/>
              </a:ext>
            </a:extLst>
          </p:cNvPr>
          <p:cNvSpPr txBox="1"/>
          <p:nvPr/>
        </p:nvSpPr>
        <p:spPr>
          <a:xfrm>
            <a:off x="7696963" y="4422210"/>
            <a:ext cx="1292189" cy="646331"/>
          </a:xfrm>
          <a:prstGeom prst="rect">
            <a:avLst/>
          </a:prstGeom>
          <a:noFill/>
        </p:spPr>
        <p:txBody>
          <a:bodyPr wrap="square" lIns="91440" tIns="45720" rIns="91440" bIns="45720" rtlCol="0" anchor="t">
            <a:spAutoFit/>
          </a:bodyPr>
          <a:lstStyle/>
          <a:p>
            <a:pPr algn="ctr"/>
            <a:r>
              <a:rPr lang="en-US" b="1" err="1"/>
              <a:t>Chhavi</a:t>
            </a:r>
            <a:endParaRPr lang="en-US" b="1">
              <a:cs typeface="Calibri"/>
            </a:endParaRPr>
          </a:p>
          <a:p>
            <a:pPr algn="ctr"/>
            <a:r>
              <a:rPr lang="en-US" b="1" err="1"/>
              <a:t>Nijhawan</a:t>
            </a:r>
            <a:endParaRPr lang="en-US" b="1">
              <a:cs typeface="Calibri"/>
            </a:endParaRPr>
          </a:p>
        </p:txBody>
      </p:sp>
      <p:pic>
        <p:nvPicPr>
          <p:cNvPr id="41" name="Picture Placeholder 23" descr="A picture containing person, indoor, suit&#10;&#10;Description automatically generated">
            <a:extLst>
              <a:ext uri="{FF2B5EF4-FFF2-40B4-BE49-F238E27FC236}">
                <a16:creationId xmlns:a16="http://schemas.microsoft.com/office/drawing/2014/main" id="{FCC07093-77D3-5F46-F553-7D026DC883C4}"/>
              </a:ext>
            </a:extLst>
          </p:cNvPr>
          <p:cNvPicPr>
            <a:picLocks noChangeAspect="1"/>
          </p:cNvPicPr>
          <p:nvPr/>
        </p:nvPicPr>
        <p:blipFill>
          <a:blip r:embed="rId6"/>
          <a:srcRect t="6868" b="6868"/>
          <a:stretch/>
        </p:blipFill>
        <p:spPr>
          <a:xfrm>
            <a:off x="7390269" y="2567874"/>
            <a:ext cx="1904861" cy="1643194"/>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pic>
        <p:nvPicPr>
          <p:cNvPr id="2" name="Picture Placeholder 23">
            <a:extLst>
              <a:ext uri="{FF2B5EF4-FFF2-40B4-BE49-F238E27FC236}">
                <a16:creationId xmlns:a16="http://schemas.microsoft.com/office/drawing/2014/main" id="{342FA1BA-1A43-675C-2479-E598A6DC5284}"/>
              </a:ext>
            </a:extLst>
          </p:cNvPr>
          <p:cNvPicPr>
            <a:picLocks noChangeAspect="1"/>
          </p:cNvPicPr>
          <p:nvPr/>
        </p:nvPicPr>
        <p:blipFill>
          <a:blip r:embed="rId7"/>
          <a:srcRect l="11359" r="11359"/>
          <a:stretch/>
        </p:blipFill>
        <p:spPr>
          <a:xfrm>
            <a:off x="9722565" y="2568616"/>
            <a:ext cx="1904861" cy="1643194"/>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sp>
        <p:nvSpPr>
          <p:cNvPr id="10" name="TextBox 9">
            <a:extLst>
              <a:ext uri="{FF2B5EF4-FFF2-40B4-BE49-F238E27FC236}">
                <a16:creationId xmlns:a16="http://schemas.microsoft.com/office/drawing/2014/main" id="{DD4991AB-8725-835F-B23A-17704D2CB5C9}"/>
              </a:ext>
            </a:extLst>
          </p:cNvPr>
          <p:cNvSpPr txBox="1"/>
          <p:nvPr/>
        </p:nvSpPr>
        <p:spPr>
          <a:xfrm>
            <a:off x="9876995" y="4437082"/>
            <a:ext cx="1596000" cy="646331"/>
          </a:xfrm>
          <a:prstGeom prst="rect">
            <a:avLst/>
          </a:prstGeom>
          <a:noFill/>
        </p:spPr>
        <p:txBody>
          <a:bodyPr wrap="square" lIns="91440" tIns="45720" rIns="91440" bIns="45720" rtlCol="0" anchor="t">
            <a:spAutoFit/>
          </a:bodyPr>
          <a:lstStyle/>
          <a:p>
            <a:pPr algn="ctr"/>
            <a:r>
              <a:rPr lang="en-US" b="1">
                <a:cs typeface="Calibri"/>
              </a:rPr>
              <a:t>Sushma Reddy Mandhadapu</a:t>
            </a:r>
          </a:p>
        </p:txBody>
      </p:sp>
    </p:spTree>
    <p:extLst>
      <p:ext uri="{BB962C8B-B14F-4D97-AF65-F5344CB8AC3E}">
        <p14:creationId xmlns:p14="http://schemas.microsoft.com/office/powerpoint/2010/main" val="1974828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22524" y="492594"/>
            <a:ext cx="5951790" cy="718458"/>
          </a:xfrm>
        </p:spPr>
        <p:txBody>
          <a:bodyPr vert="horz" lIns="91440" tIns="45720" rIns="91440" bIns="45720" rtlCol="0" anchor="t">
            <a:normAutofit/>
          </a:bodyPr>
          <a:lstStyle/>
          <a:p>
            <a:r>
              <a:rPr lang="en-US" b="1">
                <a:ea typeface="+mj-lt"/>
                <a:cs typeface="+mj-lt"/>
              </a:rPr>
              <a:t>Extra tree classification</a:t>
            </a:r>
            <a:endParaRPr lang="en-US"/>
          </a:p>
          <a:p>
            <a:endParaRPr lang="en-US" b="1">
              <a:cs typeface="Calibri Light"/>
            </a:endParaRPr>
          </a:p>
        </p:txBody>
      </p:sp>
      <p:pic>
        <p:nvPicPr>
          <p:cNvPr id="18" name="Picture 17">
            <a:extLst>
              <a:ext uri="{FF2B5EF4-FFF2-40B4-BE49-F238E27FC236}">
                <a16:creationId xmlns:a16="http://schemas.microsoft.com/office/drawing/2014/main" id="{5127C0E6-3820-2F01-263E-5D08E9D25BE1}"/>
              </a:ext>
            </a:extLst>
          </p:cNvPr>
          <p:cNvPicPr>
            <a:picLocks noChangeAspect="1"/>
          </p:cNvPicPr>
          <p:nvPr/>
        </p:nvPicPr>
        <p:blipFill>
          <a:blip r:embed="rId3"/>
          <a:stretch>
            <a:fillRect/>
          </a:stretch>
        </p:blipFill>
        <p:spPr>
          <a:xfrm>
            <a:off x="1154688" y="2763435"/>
            <a:ext cx="5324790" cy="3665282"/>
          </a:xfrm>
          <a:prstGeom prst="rect">
            <a:avLst/>
          </a:prstGeom>
        </p:spPr>
      </p:pic>
      <p:pic>
        <p:nvPicPr>
          <p:cNvPr id="20" name="Picture 19">
            <a:extLst>
              <a:ext uri="{FF2B5EF4-FFF2-40B4-BE49-F238E27FC236}">
                <a16:creationId xmlns:a16="http://schemas.microsoft.com/office/drawing/2014/main" id="{AF0FC55A-03B1-36F4-89F3-F61BD418D49A}"/>
              </a:ext>
            </a:extLst>
          </p:cNvPr>
          <p:cNvPicPr>
            <a:picLocks noChangeAspect="1"/>
          </p:cNvPicPr>
          <p:nvPr/>
        </p:nvPicPr>
        <p:blipFill>
          <a:blip r:embed="rId4"/>
          <a:stretch>
            <a:fillRect/>
          </a:stretch>
        </p:blipFill>
        <p:spPr>
          <a:xfrm>
            <a:off x="6690881" y="2757552"/>
            <a:ext cx="5329607" cy="3676307"/>
          </a:xfrm>
          <a:prstGeom prst="rect">
            <a:avLst/>
          </a:prstGeom>
        </p:spPr>
      </p:pic>
      <p:sp>
        <p:nvSpPr>
          <p:cNvPr id="4" name="TextBox 3">
            <a:extLst>
              <a:ext uri="{FF2B5EF4-FFF2-40B4-BE49-F238E27FC236}">
                <a16:creationId xmlns:a16="http://schemas.microsoft.com/office/drawing/2014/main" id="{8C021AF6-58EA-63DA-5B5E-CF551927418C}"/>
              </a:ext>
            </a:extLst>
          </p:cNvPr>
          <p:cNvSpPr txBox="1"/>
          <p:nvPr/>
        </p:nvSpPr>
        <p:spPr>
          <a:xfrm>
            <a:off x="406064" y="1424640"/>
            <a:ext cx="11578051"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100">
                <a:ea typeface="+mn-lt"/>
                <a:cs typeface="+mn-lt"/>
              </a:rPr>
              <a:t>At each test node, each tree is given a random sample of k features from the feature set. This random selection of features results forming an ensemble model from de-correlated decision trees. </a:t>
            </a:r>
            <a:endParaRPr lang="en-US" sz="2100">
              <a:cs typeface="Calibri"/>
            </a:endParaRPr>
          </a:p>
          <a:p>
            <a:pPr marL="342900" indent="-342900">
              <a:buFont typeface="Arial"/>
              <a:buChar char="•"/>
            </a:pPr>
            <a:r>
              <a:rPr lang="en-US" sz="2100">
                <a:ea typeface="+mn-lt"/>
                <a:cs typeface="+mn-lt"/>
              </a:rPr>
              <a:t>The evaluated model accuracy for the Extra Tree model is at 45%</a:t>
            </a:r>
            <a:endParaRPr lang="en-US">
              <a:cs typeface="Calibri" panose="020F0502020204030204"/>
            </a:endParaRPr>
          </a:p>
        </p:txBody>
      </p:sp>
    </p:spTree>
    <p:extLst>
      <p:ext uri="{BB962C8B-B14F-4D97-AF65-F5344CB8AC3E}">
        <p14:creationId xmlns:p14="http://schemas.microsoft.com/office/powerpoint/2010/main" val="406659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08147" y="478217"/>
            <a:ext cx="5951790" cy="718458"/>
          </a:xfrm>
        </p:spPr>
        <p:txBody>
          <a:bodyPr vert="horz" lIns="91440" tIns="45720" rIns="91440" bIns="45720" rtlCol="0" anchor="t">
            <a:normAutofit/>
          </a:bodyPr>
          <a:lstStyle/>
          <a:p>
            <a:r>
              <a:rPr lang="en-US" b="1">
                <a:ea typeface="+mj-lt"/>
                <a:cs typeface="+mj-lt"/>
              </a:rPr>
              <a:t>K-Neighbors CLASSIFICATION</a:t>
            </a:r>
            <a:endParaRPr lang="en-US"/>
          </a:p>
          <a:p>
            <a:endParaRPr lang="en-US" b="1">
              <a:cs typeface="Calibri Light"/>
            </a:endParaRPr>
          </a:p>
        </p:txBody>
      </p:sp>
      <p:pic>
        <p:nvPicPr>
          <p:cNvPr id="14" name="Picture 13">
            <a:extLst>
              <a:ext uri="{FF2B5EF4-FFF2-40B4-BE49-F238E27FC236}">
                <a16:creationId xmlns:a16="http://schemas.microsoft.com/office/drawing/2014/main" id="{AB6DB5BD-F228-7CBD-BF61-1541454376ED}"/>
              </a:ext>
            </a:extLst>
          </p:cNvPr>
          <p:cNvPicPr>
            <a:picLocks noChangeAspect="1"/>
          </p:cNvPicPr>
          <p:nvPr/>
        </p:nvPicPr>
        <p:blipFill>
          <a:blip r:embed="rId3"/>
          <a:stretch>
            <a:fillRect/>
          </a:stretch>
        </p:blipFill>
        <p:spPr>
          <a:xfrm>
            <a:off x="1148349" y="2848430"/>
            <a:ext cx="5112963" cy="3539941"/>
          </a:xfrm>
          <a:prstGeom prst="rect">
            <a:avLst/>
          </a:prstGeom>
        </p:spPr>
      </p:pic>
      <p:pic>
        <p:nvPicPr>
          <p:cNvPr id="16" name="Picture 15">
            <a:extLst>
              <a:ext uri="{FF2B5EF4-FFF2-40B4-BE49-F238E27FC236}">
                <a16:creationId xmlns:a16="http://schemas.microsoft.com/office/drawing/2014/main" id="{807EEB13-0A7D-DA8E-C368-44A664340D09}"/>
              </a:ext>
            </a:extLst>
          </p:cNvPr>
          <p:cNvPicPr>
            <a:picLocks noChangeAspect="1"/>
          </p:cNvPicPr>
          <p:nvPr/>
        </p:nvPicPr>
        <p:blipFill>
          <a:blip r:embed="rId4"/>
          <a:stretch>
            <a:fillRect/>
          </a:stretch>
        </p:blipFill>
        <p:spPr>
          <a:xfrm>
            <a:off x="6445768" y="2843703"/>
            <a:ext cx="5117030" cy="3536302"/>
          </a:xfrm>
          <a:prstGeom prst="rect">
            <a:avLst/>
          </a:prstGeom>
        </p:spPr>
      </p:pic>
      <p:sp>
        <p:nvSpPr>
          <p:cNvPr id="4" name="TextBox 3">
            <a:extLst>
              <a:ext uri="{FF2B5EF4-FFF2-40B4-BE49-F238E27FC236}">
                <a16:creationId xmlns:a16="http://schemas.microsoft.com/office/drawing/2014/main" id="{AFC9EC53-145A-CF3F-3E87-5B3834C72207}"/>
              </a:ext>
            </a:extLst>
          </p:cNvPr>
          <p:cNvSpPr txBox="1"/>
          <p:nvPr/>
        </p:nvSpPr>
        <p:spPr>
          <a:xfrm>
            <a:off x="607346" y="1367130"/>
            <a:ext cx="1074416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100">
                <a:ea typeface="+mn-lt"/>
                <a:cs typeface="+mn-lt"/>
              </a:rPr>
              <a:t> KNN chooses the K examples closest to the query, and then, in the case of classification, votes for the label with the highest frequency or averages the labels. </a:t>
            </a:r>
          </a:p>
          <a:p>
            <a:pPr marL="342900" indent="-342900">
              <a:buFont typeface="Arial"/>
              <a:buChar char="•"/>
            </a:pPr>
            <a:r>
              <a:rPr lang="en-US" sz="2100">
                <a:ea typeface="+mn-lt"/>
                <a:cs typeface="+mn-lt"/>
              </a:rPr>
              <a:t>The evaluated model accuracy for the K-Nearest Neighbors model is at 46%.</a:t>
            </a:r>
            <a:endParaRPr lang="en-US" sz="2100">
              <a:cs typeface="Calibri"/>
            </a:endParaRPr>
          </a:p>
          <a:p>
            <a:pPr marL="342900" indent="-342900">
              <a:buFont typeface="Arial"/>
              <a:buChar char="•"/>
            </a:pPr>
            <a:endParaRPr lang="en-US" sz="2400">
              <a:ea typeface="+mn-lt"/>
              <a:cs typeface="+mn-lt"/>
            </a:endParaRPr>
          </a:p>
        </p:txBody>
      </p:sp>
    </p:spTree>
    <p:extLst>
      <p:ext uri="{BB962C8B-B14F-4D97-AF65-F5344CB8AC3E}">
        <p14:creationId xmlns:p14="http://schemas.microsoft.com/office/powerpoint/2010/main" val="1120692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521882" y="492594"/>
            <a:ext cx="5951790" cy="718458"/>
          </a:xfrm>
        </p:spPr>
        <p:txBody>
          <a:bodyPr vert="horz" lIns="91440" tIns="45720" rIns="91440" bIns="45720" rtlCol="0" anchor="t">
            <a:normAutofit fontScale="90000"/>
          </a:bodyPr>
          <a:lstStyle/>
          <a:p>
            <a:r>
              <a:rPr lang="en-US" b="1">
                <a:ea typeface="+mj-lt"/>
                <a:cs typeface="+mj-lt"/>
              </a:rPr>
              <a:t>SUPPORT VECTOR CLASSIFICATION</a:t>
            </a:r>
            <a:endParaRPr lang="en-US"/>
          </a:p>
          <a:p>
            <a:endParaRPr lang="en-US" b="1">
              <a:cs typeface="Calibri Light"/>
            </a:endParaRPr>
          </a:p>
        </p:txBody>
      </p:sp>
      <p:pic>
        <p:nvPicPr>
          <p:cNvPr id="10" name="Picture 9">
            <a:extLst>
              <a:ext uri="{FF2B5EF4-FFF2-40B4-BE49-F238E27FC236}">
                <a16:creationId xmlns:a16="http://schemas.microsoft.com/office/drawing/2014/main" id="{4504E636-941A-029E-FF39-99E4366EEA3F}"/>
              </a:ext>
            </a:extLst>
          </p:cNvPr>
          <p:cNvPicPr>
            <a:picLocks noChangeAspect="1"/>
          </p:cNvPicPr>
          <p:nvPr/>
        </p:nvPicPr>
        <p:blipFill>
          <a:blip r:embed="rId3"/>
          <a:stretch>
            <a:fillRect/>
          </a:stretch>
        </p:blipFill>
        <p:spPr>
          <a:xfrm>
            <a:off x="683650" y="3164449"/>
            <a:ext cx="4825247" cy="3437292"/>
          </a:xfrm>
          <a:prstGeom prst="rect">
            <a:avLst/>
          </a:prstGeom>
        </p:spPr>
      </p:pic>
      <p:pic>
        <p:nvPicPr>
          <p:cNvPr id="12" name="Picture 11">
            <a:extLst>
              <a:ext uri="{FF2B5EF4-FFF2-40B4-BE49-F238E27FC236}">
                <a16:creationId xmlns:a16="http://schemas.microsoft.com/office/drawing/2014/main" id="{F48B3F66-7CD8-C752-9D18-4D9BEA973026}"/>
              </a:ext>
            </a:extLst>
          </p:cNvPr>
          <p:cNvPicPr>
            <a:picLocks noChangeAspect="1"/>
          </p:cNvPicPr>
          <p:nvPr/>
        </p:nvPicPr>
        <p:blipFill>
          <a:blip r:embed="rId4"/>
          <a:stretch>
            <a:fillRect/>
          </a:stretch>
        </p:blipFill>
        <p:spPr>
          <a:xfrm>
            <a:off x="5883605" y="3162411"/>
            <a:ext cx="5219573" cy="3446497"/>
          </a:xfrm>
          <a:prstGeom prst="rect">
            <a:avLst/>
          </a:prstGeom>
        </p:spPr>
      </p:pic>
      <p:sp>
        <p:nvSpPr>
          <p:cNvPr id="4" name="TextBox 3">
            <a:extLst>
              <a:ext uri="{FF2B5EF4-FFF2-40B4-BE49-F238E27FC236}">
                <a16:creationId xmlns:a16="http://schemas.microsoft.com/office/drawing/2014/main" id="{8765764A-C92B-3C01-C828-864DEC92E38C}"/>
              </a:ext>
            </a:extLst>
          </p:cNvPr>
          <p:cNvSpPr txBox="1"/>
          <p:nvPr/>
        </p:nvSpPr>
        <p:spPr>
          <a:xfrm>
            <a:off x="377309" y="1467771"/>
            <a:ext cx="1157805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100">
                <a:ea typeface="+mn-lt"/>
                <a:cs typeface="+mn-lt"/>
              </a:rPr>
              <a:t>An SVM model can classify new text after being given sets of labeled training data for each category. They offer two key advantages over more recent algorithms like neural networks: greater speed and improved performance. </a:t>
            </a:r>
            <a:endParaRPr lang="en-US" sz="2100">
              <a:cs typeface="Calibri"/>
            </a:endParaRPr>
          </a:p>
          <a:p>
            <a:pPr marL="342900" indent="-342900">
              <a:buFont typeface="Arial"/>
              <a:buChar char="•"/>
            </a:pPr>
            <a:r>
              <a:rPr lang="en-US" sz="2100">
                <a:ea typeface="+mn-lt"/>
                <a:cs typeface="+mn-lt"/>
              </a:rPr>
              <a:t>The evaluated model accuracy for the Support Vector model is at 51%</a:t>
            </a:r>
            <a:endParaRPr lang="en-US" sz="2100"/>
          </a:p>
        </p:txBody>
      </p:sp>
    </p:spTree>
    <p:extLst>
      <p:ext uri="{BB962C8B-B14F-4D97-AF65-F5344CB8AC3E}">
        <p14:creationId xmlns:p14="http://schemas.microsoft.com/office/powerpoint/2010/main" val="670299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780675" y="550103"/>
            <a:ext cx="4756570" cy="718458"/>
          </a:xfrm>
        </p:spPr>
        <p:txBody>
          <a:bodyPr vert="horz" lIns="91440" tIns="45720" rIns="91440" bIns="45720" rtlCol="0" anchor="t">
            <a:normAutofit/>
          </a:bodyPr>
          <a:lstStyle/>
          <a:p>
            <a:r>
              <a:rPr lang="en-US" b="1">
                <a:ea typeface="+mj-lt"/>
                <a:cs typeface="+mj-lt"/>
              </a:rPr>
              <a:t>Gaussian Naive Bayes</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590475" y="1381667"/>
            <a:ext cx="1080674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100">
                <a:ea typeface="+mn-lt"/>
                <a:cs typeface="+mn-lt"/>
              </a:rPr>
              <a:t>The concept of independence in classification refers to the idea that the presence of one value of a feature does not influence the presence of another (unlike independence in probability theory). </a:t>
            </a:r>
          </a:p>
          <a:p>
            <a:pPr marL="342900" indent="-342900">
              <a:buFont typeface="Arial,Sans-Serif"/>
              <a:buChar char="•"/>
            </a:pPr>
            <a:r>
              <a:rPr lang="en-US" sz="2100">
                <a:ea typeface="+mn-lt"/>
                <a:cs typeface="+mn-lt"/>
              </a:rPr>
              <a:t>The evaluated model accuracy for the Gaussian Naive Bayes model is at 52%</a:t>
            </a:r>
            <a:endParaRPr lang="en-US"/>
          </a:p>
        </p:txBody>
      </p:sp>
      <p:pic>
        <p:nvPicPr>
          <p:cNvPr id="5" name="Picture 4">
            <a:extLst>
              <a:ext uri="{FF2B5EF4-FFF2-40B4-BE49-F238E27FC236}">
                <a16:creationId xmlns:a16="http://schemas.microsoft.com/office/drawing/2014/main" id="{8A93FDF9-3AEF-3E4D-FC8C-442894E73A61}"/>
              </a:ext>
            </a:extLst>
          </p:cNvPr>
          <p:cNvPicPr>
            <a:picLocks noChangeAspect="1"/>
          </p:cNvPicPr>
          <p:nvPr/>
        </p:nvPicPr>
        <p:blipFill>
          <a:blip r:embed="rId3"/>
          <a:stretch>
            <a:fillRect/>
          </a:stretch>
        </p:blipFill>
        <p:spPr>
          <a:xfrm>
            <a:off x="787324" y="3039486"/>
            <a:ext cx="5058950" cy="3568858"/>
          </a:xfrm>
          <a:prstGeom prst="rect">
            <a:avLst/>
          </a:prstGeom>
        </p:spPr>
      </p:pic>
      <p:pic>
        <p:nvPicPr>
          <p:cNvPr id="8" name="Picture 7">
            <a:extLst>
              <a:ext uri="{FF2B5EF4-FFF2-40B4-BE49-F238E27FC236}">
                <a16:creationId xmlns:a16="http://schemas.microsoft.com/office/drawing/2014/main" id="{E2D6F483-0BF0-BE8E-0C1E-D2C8D521C9AC}"/>
              </a:ext>
            </a:extLst>
          </p:cNvPr>
          <p:cNvPicPr>
            <a:picLocks noChangeAspect="1"/>
          </p:cNvPicPr>
          <p:nvPr/>
        </p:nvPicPr>
        <p:blipFill>
          <a:blip r:embed="rId4"/>
          <a:stretch>
            <a:fillRect/>
          </a:stretch>
        </p:blipFill>
        <p:spPr>
          <a:xfrm>
            <a:off x="5990234" y="3037762"/>
            <a:ext cx="5052535" cy="3568858"/>
          </a:xfrm>
          <a:prstGeom prst="rect">
            <a:avLst/>
          </a:prstGeom>
        </p:spPr>
      </p:pic>
    </p:spTree>
    <p:extLst>
      <p:ext uri="{BB962C8B-B14F-4D97-AF65-F5344CB8AC3E}">
        <p14:creationId xmlns:p14="http://schemas.microsoft.com/office/powerpoint/2010/main" val="340770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4962919" y="260590"/>
            <a:ext cx="5163287" cy="1129696"/>
          </a:xfrm>
        </p:spPr>
        <p:txBody>
          <a:bodyPr>
            <a:normAutofit/>
          </a:bodyPr>
          <a:lstStyle/>
          <a:p>
            <a:pPr algn="ctr"/>
            <a:r>
              <a:rPr lang="en-US" b="1"/>
              <a:t>Table of Contents</a:t>
            </a:r>
            <a:endParaRPr lang="ru-RU" b="1">
              <a:cs typeface="Calibri Light" panose="020F0302020204030204"/>
            </a:endParaRPr>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4380" r="11798" b="3"/>
          <a:stretch/>
        </p:blipFill>
        <p:spPr>
          <a:xfrm>
            <a:off x="20" y="1"/>
            <a:ext cx="4635988" cy="3429000"/>
          </a:xfrm>
          <a:prstGeom prst="rect">
            <a:avLst/>
          </a:pr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18698" r="208" b="3"/>
          <a:stretch/>
        </p:blipFill>
        <p:spPr>
          <a:xfrm>
            <a:off x="20" y="3429001"/>
            <a:ext cx="4635988" cy="3429974"/>
          </a:xfrm>
          <a:prstGeom prst="rect">
            <a:avLst/>
          </a:prstGeom>
        </p:spPr>
      </p:pic>
      <p:cxnSp>
        <p:nvCxnSpPr>
          <p:cNvPr id="348" name="Straight Connector 347">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50" name="Straight Connector 349">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343" name="Content Placeholder 8">
            <a:extLst>
              <a:ext uri="{FF2B5EF4-FFF2-40B4-BE49-F238E27FC236}">
                <a16:creationId xmlns:a16="http://schemas.microsoft.com/office/drawing/2014/main" id="{9E878D52-692D-387B-88F8-B495B0A2F9A5}"/>
              </a:ext>
            </a:extLst>
          </p:cNvPr>
          <p:cNvGraphicFramePr>
            <a:graphicFrameLocks noGrp="1"/>
          </p:cNvGraphicFramePr>
          <p:nvPr>
            <p:ph idx="1"/>
            <p:extLst>
              <p:ext uri="{D42A27DB-BD31-4B8C-83A1-F6EECF244321}">
                <p14:modId xmlns:p14="http://schemas.microsoft.com/office/powerpoint/2010/main" val="4206456058"/>
              </p:ext>
            </p:extLst>
          </p:nvPr>
        </p:nvGraphicFramePr>
        <p:xfrm>
          <a:off x="5698024" y="1756771"/>
          <a:ext cx="3765650" cy="42807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1382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897069" y="634181"/>
            <a:ext cx="1435510" cy="491613"/>
          </a:xfrm>
        </p:spPr>
        <p:txBody>
          <a:bodyPr vert="horz" lIns="91440" tIns="45720" rIns="91440" bIns="45720" rtlCol="0" anchor="ctr">
            <a:noAutofit/>
          </a:bodyPr>
          <a:lstStyle/>
          <a:p>
            <a:r>
              <a:rPr lang="en-US" b="1"/>
              <a:t>DATA</a:t>
            </a:r>
          </a:p>
        </p:txBody>
      </p:sp>
      <p:pic>
        <p:nvPicPr>
          <p:cNvPr id="5" name="Picture Placeholder 6" descr="A picture containing computer&#10;&#10;Description automatically generated">
            <a:extLst>
              <a:ext uri="{FF2B5EF4-FFF2-40B4-BE49-F238E27FC236}">
                <a16:creationId xmlns:a16="http://schemas.microsoft.com/office/drawing/2014/main" id="{FCCCF3A1-330C-097E-B5C3-229A007795FB}"/>
              </a:ext>
            </a:extLst>
          </p:cNvPr>
          <p:cNvPicPr>
            <a:picLocks noChangeAspect="1"/>
          </p:cNvPicPr>
          <p:nvPr/>
        </p:nvPicPr>
        <p:blipFill rotWithShape="1">
          <a:blip r:embed="rId4"/>
          <a:srcRect l="42983" r="6317"/>
          <a:stretch/>
        </p:blipFill>
        <p:spPr>
          <a:xfrm>
            <a:off x="20" y="975"/>
            <a:ext cx="2785417" cy="6858000"/>
          </a:xfrm>
          <a:prstGeom prst="rect">
            <a:avLst/>
          </a:prstGeom>
        </p:spPr>
      </p:pic>
      <p:sp>
        <p:nvSpPr>
          <p:cNvPr id="3" name="TextBox 2">
            <a:extLst>
              <a:ext uri="{FF2B5EF4-FFF2-40B4-BE49-F238E27FC236}">
                <a16:creationId xmlns:a16="http://schemas.microsoft.com/office/drawing/2014/main" id="{9F26032D-6798-6E14-8044-2B4F27580D29}"/>
              </a:ext>
            </a:extLst>
          </p:cNvPr>
          <p:cNvSpPr txBox="1"/>
          <p:nvPr/>
        </p:nvSpPr>
        <p:spPr>
          <a:xfrm>
            <a:off x="2897068" y="1494503"/>
            <a:ext cx="9167113" cy="52405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Aft>
                <a:spcPts val="1000"/>
              </a:spcAft>
              <a:buClr>
                <a:schemeClr val="tx1"/>
              </a:buClr>
              <a:buSzPct val="100000"/>
            </a:pPr>
            <a:r>
              <a:rPr lang="en-US"/>
              <a:t>Users:</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Good user count - 150</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Bad user count – 150</a:t>
            </a:r>
            <a:endParaRPr lang="en-US">
              <a:cs typeface="Calibri"/>
            </a:endParaRPr>
          </a:p>
          <a:p>
            <a:pPr algn="just">
              <a:lnSpc>
                <a:spcPct val="90000"/>
              </a:lnSpc>
              <a:spcAft>
                <a:spcPts val="1000"/>
              </a:spcAft>
              <a:buClr>
                <a:schemeClr val="tx1"/>
              </a:buClr>
              <a:buSzPct val="100000"/>
            </a:pPr>
            <a:r>
              <a:rPr lang="en-US">
                <a:cs typeface="Calibri"/>
              </a:rPr>
              <a:t>Indicators:</a:t>
            </a:r>
          </a:p>
          <a:p>
            <a:pPr marL="800100" lvl="1" indent="-342900" algn="just">
              <a:lnSpc>
                <a:spcPct val="90000"/>
              </a:lnSpc>
              <a:spcAft>
                <a:spcPts val="1000"/>
              </a:spcAft>
              <a:buClr>
                <a:schemeClr val="tx1"/>
              </a:buClr>
              <a:buSzPct val="100000"/>
              <a:buFont typeface="Arial"/>
              <a:buChar char="•"/>
            </a:pPr>
            <a:r>
              <a:rPr lang="en-US"/>
              <a:t>Indicator 1 - Time interval between syn ack packet &amp; ack packet in 3-way handshake.</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Indicator 2 - Time interval between syn ack packet &amp; ack packet in 2</a:t>
            </a:r>
            <a:r>
              <a:rPr lang="en-US" baseline="30000"/>
              <a:t>nd</a:t>
            </a:r>
            <a:r>
              <a:rPr lang="en-US"/>
              <a:t> step. </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Indicator 3 - Time interval between ack packet &amp; 1</a:t>
            </a:r>
            <a:r>
              <a:rPr lang="en-US" baseline="30000"/>
              <a:t>st </a:t>
            </a:r>
            <a:r>
              <a:rPr lang="en-US"/>
              <a:t>payload packet in 3-way handshake. </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Indicator 4 - Response delay of 1</a:t>
            </a:r>
            <a:r>
              <a:rPr lang="en-US" baseline="30000"/>
              <a:t>st</a:t>
            </a:r>
            <a:r>
              <a:rPr lang="en-US"/>
              <a:t> packet with payload after the establishment of TCP for multiple flows in the session. </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Indicator 5 - Actual delay of transmission from the DPI position to the user terminal. </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Indicator 6 - Transmission delay from the DPI position to the website. </a:t>
            </a:r>
            <a:endParaRPr lang="en-US">
              <a:cs typeface="Calibri"/>
            </a:endParaRPr>
          </a:p>
          <a:p>
            <a:pPr marL="800100" lvl="1" indent="-342900" algn="just">
              <a:lnSpc>
                <a:spcPct val="90000"/>
              </a:lnSpc>
              <a:spcAft>
                <a:spcPts val="1000"/>
              </a:spcAft>
              <a:buClr>
                <a:srgbClr val="FFFFFF"/>
              </a:buClr>
              <a:buSzPct val="100000"/>
              <a:buFont typeface="Arial"/>
              <a:buChar char="•"/>
            </a:pPr>
            <a:r>
              <a:rPr lang="en-US"/>
              <a:t>Indicator 7 - Percentage of downlink retransmitted packets in the current session. </a:t>
            </a:r>
            <a:endParaRPr lang="en-US">
              <a:cs typeface="Calibri"/>
            </a:endParaRPr>
          </a:p>
          <a:p>
            <a:pPr marL="800100" lvl="1" indent="-342900" algn="just">
              <a:lnSpc>
                <a:spcPct val="90000"/>
              </a:lnSpc>
              <a:spcAft>
                <a:spcPts val="1000"/>
              </a:spcAft>
              <a:buClr>
                <a:srgbClr val="FFFFFF"/>
              </a:buClr>
              <a:buSzPct val="100000"/>
              <a:buFont typeface="Arial"/>
              <a:buChar char="•"/>
            </a:pPr>
            <a:r>
              <a:rPr lang="en-US"/>
              <a:t>Indicator 8 - Percentage of upstream retransmission packets of the current session.</a:t>
            </a:r>
            <a:endParaRPr lang="en-US">
              <a:cs typeface="Calibri"/>
            </a:endParaRPr>
          </a:p>
        </p:txBody>
      </p:sp>
    </p:spTree>
    <p:extLst>
      <p:ext uri="{BB962C8B-B14F-4D97-AF65-F5344CB8AC3E}">
        <p14:creationId xmlns:p14="http://schemas.microsoft.com/office/powerpoint/2010/main" val="1429390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18331" y="288080"/>
            <a:ext cx="6131596" cy="1035579"/>
          </a:xfrm>
        </p:spPr>
        <p:txBody>
          <a:bodyPr>
            <a:normAutofit/>
          </a:bodyPr>
          <a:lstStyle/>
          <a:p>
            <a:r>
              <a:rPr lang="en-US" b="1"/>
              <a:t>Problem statement</a:t>
            </a:r>
          </a:p>
        </p:txBody>
      </p:sp>
      <p:sp>
        <p:nvSpPr>
          <p:cNvPr id="4" name="Content Placeholder 3">
            <a:extLst>
              <a:ext uri="{FF2B5EF4-FFF2-40B4-BE49-F238E27FC236}">
                <a16:creationId xmlns:a16="http://schemas.microsoft.com/office/drawing/2014/main" id="{7B3B369F-4243-FF8D-5DA4-229AD354876B}"/>
              </a:ext>
            </a:extLst>
          </p:cNvPr>
          <p:cNvSpPr>
            <a:spLocks noGrp="1"/>
          </p:cNvSpPr>
          <p:nvPr>
            <p:ph idx="1"/>
          </p:nvPr>
        </p:nvSpPr>
        <p:spPr>
          <a:xfrm>
            <a:off x="618331" y="1443797"/>
            <a:ext cx="6620426" cy="761642"/>
          </a:xfrm>
        </p:spPr>
        <p:txBody>
          <a:bodyPr>
            <a:normAutofit/>
          </a:bodyPr>
          <a:lstStyle/>
          <a:p>
            <a:pPr marL="0" indent="0">
              <a:lnSpc>
                <a:spcPct val="90000"/>
              </a:lnSpc>
              <a:buClr>
                <a:srgbClr val="FFFFFF"/>
              </a:buClr>
              <a:buNone/>
            </a:pPr>
            <a:r>
              <a:rPr lang="en-US"/>
              <a:t>“Classification of Home Network Users to Improve User Experience”</a:t>
            </a:r>
            <a:endParaRPr lang="en-US">
              <a:cs typeface="Calibri"/>
            </a:endParaRPr>
          </a:p>
        </p:txBody>
      </p:sp>
      <p:pic>
        <p:nvPicPr>
          <p:cNvPr id="5" name="Picture 5" descr="Diagram&#10;&#10;Description automatically generated">
            <a:extLst>
              <a:ext uri="{FF2B5EF4-FFF2-40B4-BE49-F238E27FC236}">
                <a16:creationId xmlns:a16="http://schemas.microsoft.com/office/drawing/2014/main" id="{BD5A95C4-68FC-E7F4-46B1-F7208EFB3B94}"/>
              </a:ext>
            </a:extLst>
          </p:cNvPr>
          <p:cNvPicPr>
            <a:picLocks noChangeAspect="1"/>
          </p:cNvPicPr>
          <p:nvPr/>
        </p:nvPicPr>
        <p:blipFill>
          <a:blip r:embed="rId4"/>
          <a:stretch>
            <a:fillRect/>
          </a:stretch>
        </p:blipFill>
        <p:spPr>
          <a:xfrm>
            <a:off x="618331" y="2211301"/>
            <a:ext cx="6262751" cy="171708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3">
            <a:extLst>
              <a:ext uri="{FF2B5EF4-FFF2-40B4-BE49-F238E27FC236}">
                <a16:creationId xmlns:a16="http://schemas.microsoft.com/office/drawing/2014/main" id="{B34557E3-8430-A3CA-162C-58637E84BA04}"/>
              </a:ext>
            </a:extLst>
          </p:cNvPr>
          <p:cNvSpPr txBox="1">
            <a:spLocks/>
          </p:cNvSpPr>
          <p:nvPr/>
        </p:nvSpPr>
        <p:spPr>
          <a:xfrm>
            <a:off x="618331" y="4294328"/>
            <a:ext cx="11398078" cy="213207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90000"/>
              </a:lnSpc>
              <a:buClr>
                <a:srgbClr val="FFFFFF"/>
              </a:buClr>
            </a:pPr>
            <a:r>
              <a:rPr lang="en-US">
                <a:ea typeface="+mn-lt"/>
                <a:cs typeface="+mn-lt"/>
              </a:rPr>
              <a:t>DPI probe divides the broadband end-to-end network into 2 parts: </a:t>
            </a:r>
          </a:p>
          <a:p>
            <a:pPr lvl="1">
              <a:lnSpc>
                <a:spcPct val="90000"/>
              </a:lnSpc>
              <a:buClr>
                <a:srgbClr val="FFFFFF"/>
              </a:buClr>
              <a:buFont typeface="Wingdings" panose="05000000000000000000" pitchFamily="2" charset="2"/>
              <a:buChar char="§"/>
            </a:pPr>
            <a:r>
              <a:rPr lang="en-US" sz="1800">
                <a:ea typeface="+mn-lt"/>
                <a:cs typeface="+mn-lt"/>
              </a:rPr>
              <a:t>uplink network side.</a:t>
            </a:r>
          </a:p>
          <a:p>
            <a:pPr lvl="1">
              <a:lnSpc>
                <a:spcPct val="90000"/>
              </a:lnSpc>
              <a:buClr>
                <a:srgbClr val="FFFFFF"/>
              </a:buClr>
              <a:buFont typeface="Wingdings" panose="05000000000000000000" pitchFamily="2" charset="2"/>
              <a:buChar char="§"/>
            </a:pPr>
            <a:r>
              <a:rPr lang="en-US" sz="1800">
                <a:ea typeface="+mn-lt"/>
                <a:cs typeface="+mn-lt"/>
              </a:rPr>
              <a:t>downlink network side. </a:t>
            </a:r>
          </a:p>
          <a:p>
            <a:pPr>
              <a:lnSpc>
                <a:spcPct val="90000"/>
              </a:lnSpc>
              <a:buClr>
                <a:srgbClr val="FFFFFF"/>
              </a:buClr>
            </a:pPr>
            <a:r>
              <a:rPr lang="en-US">
                <a:ea typeface="+mn-lt"/>
                <a:cs typeface="+mn-lt"/>
              </a:rPr>
              <a:t>Downlink network side problems account for a large proportion of network problems. </a:t>
            </a:r>
          </a:p>
          <a:p>
            <a:pPr>
              <a:lnSpc>
                <a:spcPct val="90000"/>
              </a:lnSpc>
              <a:buClr>
                <a:srgbClr val="FFFFFF"/>
              </a:buClr>
            </a:pPr>
            <a:r>
              <a:rPr lang="en-US">
                <a:ea typeface="+mn-lt"/>
                <a:cs typeface="+mn-lt"/>
              </a:rPr>
              <a:t>Operators try to detect problems with the network's quality and improve the user’s experience as fast as possible.</a:t>
            </a:r>
          </a:p>
          <a:p>
            <a:pPr marL="0" indent="0">
              <a:lnSpc>
                <a:spcPct val="90000"/>
              </a:lnSpc>
              <a:buClr>
                <a:srgbClr val="FFFFFF"/>
              </a:buClr>
              <a:buFont typeface="Arial"/>
              <a:buNone/>
            </a:pPr>
            <a:endParaRPr lang="en-US" sz="1600">
              <a:cs typeface="Calibri"/>
            </a:endParaRPr>
          </a:p>
        </p:txBody>
      </p:sp>
    </p:spTree>
    <p:extLst>
      <p:ext uri="{BB962C8B-B14F-4D97-AF65-F5344CB8AC3E}">
        <p14:creationId xmlns:p14="http://schemas.microsoft.com/office/powerpoint/2010/main" val="131223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84518" y="419448"/>
            <a:ext cx="5660751" cy="1427298"/>
          </a:xfrm>
        </p:spPr>
        <p:txBody>
          <a:bodyPr>
            <a:normAutofit/>
          </a:bodyPr>
          <a:lstStyle/>
          <a:p>
            <a:r>
              <a:rPr lang="en-US" b="1"/>
              <a:t>Data Cleaning &amp; </a:t>
            </a:r>
            <a:br>
              <a:rPr lang="en-US" b="1"/>
            </a:br>
            <a:r>
              <a:rPr lang="en-US" b="1"/>
              <a:t>Outlier Detection </a:t>
            </a:r>
          </a:p>
        </p:txBody>
      </p:sp>
      <p:sp>
        <p:nvSpPr>
          <p:cNvPr id="4" name="Content Placeholder 3">
            <a:extLst>
              <a:ext uri="{FF2B5EF4-FFF2-40B4-BE49-F238E27FC236}">
                <a16:creationId xmlns:a16="http://schemas.microsoft.com/office/drawing/2014/main" id="{7B3B369F-4243-FF8D-5DA4-229AD354876B}"/>
              </a:ext>
            </a:extLst>
          </p:cNvPr>
          <p:cNvSpPr>
            <a:spLocks noGrp="1"/>
          </p:cNvSpPr>
          <p:nvPr>
            <p:ph idx="1"/>
          </p:nvPr>
        </p:nvSpPr>
        <p:spPr>
          <a:xfrm>
            <a:off x="217182" y="2407838"/>
            <a:ext cx="11824218" cy="4326193"/>
          </a:xfrm>
        </p:spPr>
        <p:txBody>
          <a:bodyPr>
            <a:normAutofit/>
          </a:bodyPr>
          <a:lstStyle/>
          <a:p>
            <a:pPr marL="0" indent="0">
              <a:lnSpc>
                <a:spcPct val="90000"/>
              </a:lnSpc>
              <a:buClr>
                <a:srgbClr val="FFFFFF"/>
              </a:buClr>
              <a:buNone/>
            </a:pPr>
            <a:r>
              <a:rPr lang="en-US" b="1">
                <a:cs typeface="Calibri"/>
              </a:rPr>
              <a:t>IQR Method:</a:t>
            </a:r>
          </a:p>
          <a:p>
            <a:pPr marL="342900" indent="-342900">
              <a:lnSpc>
                <a:spcPct val="90000"/>
              </a:lnSpc>
              <a:buClr>
                <a:srgbClr val="FFFFFF"/>
              </a:buClr>
            </a:pPr>
            <a:r>
              <a:rPr lang="en-US">
                <a:ea typeface="+mn-lt"/>
                <a:cs typeface="+mn-lt"/>
              </a:rPr>
              <a:t>Above box plot depicts current distribution of raw data. ‘Min’ and ‘Max’ in box plot show the dataset’s minimum and maximum values. </a:t>
            </a:r>
          </a:p>
          <a:p>
            <a:pPr marL="342900" indent="-342900">
              <a:lnSpc>
                <a:spcPct val="90000"/>
              </a:lnSpc>
              <a:buClr>
                <a:srgbClr val="FFFFFF"/>
              </a:buClr>
            </a:pPr>
            <a:r>
              <a:rPr lang="en-US">
                <a:ea typeface="+mn-lt"/>
                <a:cs typeface="+mn-lt"/>
              </a:rPr>
              <a:t>Range - The difference between the maximum and minimum.</a:t>
            </a:r>
            <a:endParaRPr lang="en-US">
              <a:cs typeface="Calibri"/>
            </a:endParaRPr>
          </a:p>
          <a:p>
            <a:pPr marL="342900" indent="-342900">
              <a:lnSpc>
                <a:spcPct val="90000"/>
              </a:lnSpc>
              <a:buClr>
                <a:srgbClr val="FFFFFF"/>
              </a:buClr>
            </a:pPr>
            <a:r>
              <a:rPr lang="en-US">
                <a:cs typeface="Calibri"/>
              </a:rPr>
              <a:t>Q4 – 4</a:t>
            </a:r>
            <a:r>
              <a:rPr lang="en-US" baseline="30000">
                <a:cs typeface="Calibri"/>
              </a:rPr>
              <a:t>th</a:t>
            </a:r>
            <a:r>
              <a:rPr lang="en-US">
                <a:cs typeface="Calibri"/>
              </a:rPr>
              <a:t> percentile, which means 4% of the data lies between the minimum and Q1. </a:t>
            </a:r>
          </a:p>
          <a:p>
            <a:pPr marL="342900" indent="-342900">
              <a:lnSpc>
                <a:spcPct val="90000"/>
              </a:lnSpc>
              <a:buClr>
                <a:srgbClr val="FFFFFF"/>
              </a:buClr>
            </a:pPr>
            <a:r>
              <a:rPr lang="en-US">
                <a:cs typeface="Calibri"/>
              </a:rPr>
              <a:t>Q3 – 96</a:t>
            </a:r>
            <a:r>
              <a:rPr lang="en-US" baseline="30000">
                <a:cs typeface="Calibri"/>
              </a:rPr>
              <a:t>th</a:t>
            </a:r>
            <a:r>
              <a:rPr lang="en-US">
                <a:cs typeface="Calibri"/>
              </a:rPr>
              <a:t> percentile, representing 96%  of the data between minimum and Q3. </a:t>
            </a:r>
          </a:p>
          <a:p>
            <a:pPr marL="342900" indent="-342900">
              <a:lnSpc>
                <a:spcPct val="90000"/>
              </a:lnSpc>
              <a:buClr>
                <a:srgbClr val="FFFFFF"/>
              </a:buClr>
            </a:pPr>
            <a:endParaRPr lang="en-US">
              <a:ea typeface="+mn-lt"/>
              <a:cs typeface="+mn-lt"/>
            </a:endParaRPr>
          </a:p>
          <a:p>
            <a:pPr marL="0" indent="0">
              <a:lnSpc>
                <a:spcPct val="90000"/>
              </a:lnSpc>
              <a:buNone/>
            </a:pPr>
            <a:r>
              <a:rPr lang="en-US" b="1">
                <a:ea typeface="+mn-lt"/>
                <a:cs typeface="+mn-lt"/>
              </a:rPr>
              <a:t>Min/ Max Scaling:</a:t>
            </a:r>
            <a:endParaRPr lang="en-US">
              <a:ea typeface="+mn-lt"/>
              <a:cs typeface="+mn-lt"/>
            </a:endParaRPr>
          </a:p>
          <a:p>
            <a:pPr marL="342900" indent="-342900">
              <a:lnSpc>
                <a:spcPct val="90000"/>
              </a:lnSpc>
              <a:buClr>
                <a:srgbClr val="FFFFFF"/>
              </a:buClr>
            </a:pPr>
            <a:r>
              <a:rPr lang="en-US">
                <a:cs typeface="Calibri"/>
              </a:rPr>
              <a:t>Scalar takes each value and subtracts the minimum, and then divides by the range. </a:t>
            </a:r>
            <a:endParaRPr lang="en-US">
              <a:ea typeface="+mn-lt"/>
              <a:cs typeface="+mn-lt"/>
            </a:endParaRPr>
          </a:p>
          <a:p>
            <a:pPr marL="342900" indent="-342900">
              <a:lnSpc>
                <a:spcPct val="90000"/>
              </a:lnSpc>
              <a:buClr>
                <a:srgbClr val="FFFFFF"/>
              </a:buClr>
            </a:pPr>
            <a:r>
              <a:rPr lang="en-US">
                <a:cs typeface="Calibri"/>
              </a:rPr>
              <a:t>Resultant values range between 0 and 1. </a:t>
            </a:r>
            <a:endParaRPr lang="en-US">
              <a:ea typeface="+mn-lt"/>
              <a:cs typeface="+mn-lt"/>
            </a:endParaRPr>
          </a:p>
          <a:p>
            <a:pPr marL="342900" indent="-342900">
              <a:lnSpc>
                <a:spcPct val="90000"/>
              </a:lnSpc>
              <a:buClr>
                <a:srgbClr val="FFFFFF"/>
              </a:buClr>
            </a:pPr>
            <a:r>
              <a:rPr lang="en-US">
                <a:cs typeface="Calibri"/>
              </a:rPr>
              <a:t>This reduces the standard deviation to minimize the effect of outliers on the model’s performance. </a:t>
            </a:r>
            <a:endParaRPr lang="en-US"/>
          </a:p>
          <a:p>
            <a:pPr marL="0" indent="0">
              <a:lnSpc>
                <a:spcPct val="90000"/>
              </a:lnSpc>
              <a:buClr>
                <a:srgbClr val="FFFFFF"/>
              </a:buClr>
              <a:buNone/>
            </a:pPr>
            <a:endParaRPr lang="en-US" sz="1600">
              <a:cs typeface="Calibri"/>
            </a:endParaRPr>
          </a:p>
        </p:txBody>
      </p:sp>
      <p:pic>
        <p:nvPicPr>
          <p:cNvPr id="3" name="Picture 5" descr="Diagram&#10;&#10;Description automatically generated">
            <a:extLst>
              <a:ext uri="{FF2B5EF4-FFF2-40B4-BE49-F238E27FC236}">
                <a16:creationId xmlns:a16="http://schemas.microsoft.com/office/drawing/2014/main" id="{6683DC0A-C2CB-1A7D-92C9-ACBF22D3D690}"/>
              </a:ext>
            </a:extLst>
          </p:cNvPr>
          <p:cNvPicPr>
            <a:picLocks noChangeAspect="1"/>
          </p:cNvPicPr>
          <p:nvPr/>
        </p:nvPicPr>
        <p:blipFill>
          <a:blip r:embed="rId4"/>
          <a:stretch>
            <a:fillRect/>
          </a:stretch>
        </p:blipFill>
        <p:spPr>
          <a:xfrm>
            <a:off x="6735097" y="216693"/>
            <a:ext cx="5239721" cy="207037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55037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97858" y="275639"/>
            <a:ext cx="5986958" cy="718458"/>
          </a:xfrm>
        </p:spPr>
        <p:txBody>
          <a:bodyPr vert="horz" lIns="91440" tIns="45720" rIns="91440" bIns="45720" rtlCol="0" anchor="t">
            <a:normAutofit/>
          </a:bodyPr>
          <a:lstStyle/>
          <a:p>
            <a:r>
              <a:rPr lang="en-US" b="1">
                <a:ea typeface="+mj-lt"/>
                <a:cs typeface="+mj-lt"/>
              </a:rPr>
              <a:t>model evaluation Summary</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228234" y="5354539"/>
            <a:ext cx="117421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100">
                <a:ea typeface="+mn-lt"/>
                <a:cs typeface="+mn-lt"/>
              </a:rPr>
              <a:t>Logistic Regression leads as the best performing model.</a:t>
            </a:r>
          </a:p>
          <a:p>
            <a:pPr marL="285750" indent="-285750">
              <a:buFont typeface="Arial"/>
              <a:buChar char="•"/>
            </a:pPr>
            <a:r>
              <a:rPr lang="en-US" sz="2100">
                <a:cs typeface="Calibri" panose="020F0502020204030204"/>
              </a:rPr>
              <a:t>The green trend line depicts how the logistic regression model performed for the unseen dataset.</a:t>
            </a:r>
          </a:p>
        </p:txBody>
      </p:sp>
      <p:pic>
        <p:nvPicPr>
          <p:cNvPr id="9" name="Picture 8">
            <a:extLst>
              <a:ext uri="{FF2B5EF4-FFF2-40B4-BE49-F238E27FC236}">
                <a16:creationId xmlns:a16="http://schemas.microsoft.com/office/drawing/2014/main" id="{93C42D9C-9137-A348-C294-09ED07F69947}"/>
              </a:ext>
            </a:extLst>
          </p:cNvPr>
          <p:cNvPicPr>
            <a:picLocks noChangeAspect="1"/>
          </p:cNvPicPr>
          <p:nvPr/>
        </p:nvPicPr>
        <p:blipFill>
          <a:blip r:embed="rId3"/>
          <a:stretch>
            <a:fillRect/>
          </a:stretch>
        </p:blipFill>
        <p:spPr>
          <a:xfrm>
            <a:off x="6529615" y="1292544"/>
            <a:ext cx="5585449" cy="3656896"/>
          </a:xfrm>
          <a:prstGeom prst="rect">
            <a:avLst/>
          </a:prstGeom>
        </p:spPr>
      </p:pic>
      <p:pic>
        <p:nvPicPr>
          <p:cNvPr id="4" name="Picture 4" descr="Chart, bar chart&#10;&#10;Description automatically generated">
            <a:extLst>
              <a:ext uri="{FF2B5EF4-FFF2-40B4-BE49-F238E27FC236}">
                <a16:creationId xmlns:a16="http://schemas.microsoft.com/office/drawing/2014/main" id="{53B23E96-0584-E1E0-EA01-85DE4657A701}"/>
              </a:ext>
            </a:extLst>
          </p:cNvPr>
          <p:cNvPicPr>
            <a:picLocks noChangeAspect="1"/>
          </p:cNvPicPr>
          <p:nvPr/>
        </p:nvPicPr>
        <p:blipFill>
          <a:blip r:embed="rId4"/>
          <a:stretch>
            <a:fillRect/>
          </a:stretch>
        </p:blipFill>
        <p:spPr>
          <a:xfrm>
            <a:off x="146144" y="1288261"/>
            <a:ext cx="6278553" cy="3667960"/>
          </a:xfrm>
          <a:prstGeom prst="rect">
            <a:avLst/>
          </a:prstGeom>
        </p:spPr>
      </p:pic>
    </p:spTree>
    <p:extLst>
      <p:ext uri="{BB962C8B-B14F-4D97-AF65-F5344CB8AC3E}">
        <p14:creationId xmlns:p14="http://schemas.microsoft.com/office/powerpoint/2010/main" val="2597411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321284" y="289186"/>
            <a:ext cx="6386048" cy="1057124"/>
          </a:xfrm>
        </p:spPr>
        <p:txBody>
          <a:bodyPr vert="horz" lIns="91440" tIns="45720" rIns="91440" bIns="45720" rtlCol="0" anchor="ctr">
            <a:normAutofit/>
          </a:bodyPr>
          <a:lstStyle/>
          <a:p>
            <a:r>
              <a:rPr lang="en-US" b="1"/>
              <a:t>Indicator Importance</a:t>
            </a:r>
            <a:endParaRPr lang="en-US"/>
          </a:p>
        </p:txBody>
      </p:sp>
      <p:sp>
        <p:nvSpPr>
          <p:cNvPr id="12" name="TextBox 11">
            <a:extLst>
              <a:ext uri="{FF2B5EF4-FFF2-40B4-BE49-F238E27FC236}">
                <a16:creationId xmlns:a16="http://schemas.microsoft.com/office/drawing/2014/main" id="{E7D1976A-5EDD-1431-2D71-CA9114265CE6}"/>
              </a:ext>
            </a:extLst>
          </p:cNvPr>
          <p:cNvSpPr txBox="1"/>
          <p:nvPr/>
        </p:nvSpPr>
        <p:spPr>
          <a:xfrm>
            <a:off x="7221018" y="2939905"/>
            <a:ext cx="4591140" cy="2093907"/>
          </a:xfrm>
          <a:prstGeom prst="rect">
            <a:avLst/>
          </a:prstGeom>
          <a:noFill/>
        </p:spPr>
        <p:txBody>
          <a:bodyPr wrap="square" lIns="91440" tIns="45720" rIns="91440" bIns="45720" anchor="t">
            <a:spAutoFit/>
          </a:bodyPr>
          <a:lstStyle/>
          <a:p>
            <a:pPr marL="342900" indent="-342900">
              <a:lnSpc>
                <a:spcPct val="90000"/>
              </a:lnSpc>
              <a:spcBef>
                <a:spcPts val="1000"/>
              </a:spcBef>
              <a:buFont typeface="Arial"/>
              <a:buChar char="•"/>
              <a:defRPr/>
            </a:pPr>
            <a:r>
              <a:rPr lang="en-US" sz="2100">
                <a:solidFill>
                  <a:schemeClr val="tx1">
                    <a:lumMod val="95000"/>
                  </a:schemeClr>
                </a:solidFill>
                <a:latin typeface="Calibri"/>
                <a:cs typeface="Biome Light"/>
              </a:rPr>
              <a:t>Based on the coefficients we observe that indicators 2, 6, 7, and 8 are more important indicators than 1, 4, and 5 for the logistic regression model.</a:t>
            </a:r>
            <a:endParaRPr lang="en-US">
              <a:solidFill>
                <a:schemeClr val="tx1">
                  <a:lumMod val="95000"/>
                </a:schemeClr>
              </a:solidFill>
              <a:cs typeface="Calibri" panose="020F0502020204030204"/>
            </a:endParaRPr>
          </a:p>
          <a:p>
            <a:pPr marL="457200" indent="-457200" algn="just">
              <a:lnSpc>
                <a:spcPct val="90000"/>
              </a:lnSpc>
              <a:spcBef>
                <a:spcPts val="1000"/>
              </a:spcBef>
              <a:buFont typeface="+mj-lt"/>
              <a:buAutoNum type="arabicPeriod"/>
              <a:defRPr/>
            </a:pPr>
            <a:endParaRPr lang="en-US" sz="2100">
              <a:solidFill>
                <a:schemeClr val="tx1">
                  <a:lumMod val="95000"/>
                </a:schemeClr>
              </a:solidFill>
              <a:latin typeface="Calibri"/>
              <a:cs typeface="Biome Light"/>
            </a:endParaRPr>
          </a:p>
          <a:p>
            <a:pPr algn="just">
              <a:lnSpc>
                <a:spcPct val="90000"/>
              </a:lnSpc>
              <a:spcBef>
                <a:spcPts val="1000"/>
              </a:spcBef>
              <a:defRPr/>
            </a:pPr>
            <a:endParaRPr lang="en-US" sz="2100" b="0" i="0">
              <a:solidFill>
                <a:srgbClr val="F2F2F2"/>
              </a:solidFill>
              <a:effectLst/>
              <a:latin typeface="Calibri"/>
              <a:cs typeface="Biome Light"/>
            </a:endParaRPr>
          </a:p>
        </p:txBody>
      </p:sp>
      <p:pic>
        <p:nvPicPr>
          <p:cNvPr id="4" name="Graphic 15" descr="Chat bubble with solid fill">
            <a:extLst>
              <a:ext uri="{FF2B5EF4-FFF2-40B4-BE49-F238E27FC236}">
                <a16:creationId xmlns:a16="http://schemas.microsoft.com/office/drawing/2014/main" id="{B68C7B22-8FA9-270B-52C0-6AB71B9F5D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2896" y="395514"/>
            <a:ext cx="1059542" cy="1059542"/>
          </a:xfrm>
          <a:prstGeom prst="rect">
            <a:avLst/>
          </a:prstGeom>
        </p:spPr>
      </p:pic>
      <p:pic>
        <p:nvPicPr>
          <p:cNvPr id="3" name="Picture 4" descr="Chart, waterfall chart&#10;&#10;Description automatically generated">
            <a:extLst>
              <a:ext uri="{FF2B5EF4-FFF2-40B4-BE49-F238E27FC236}">
                <a16:creationId xmlns:a16="http://schemas.microsoft.com/office/drawing/2014/main" id="{3BCD4F10-3266-4FB0-CDA2-24823ECEF005}"/>
              </a:ext>
            </a:extLst>
          </p:cNvPr>
          <p:cNvPicPr>
            <a:picLocks noChangeAspect="1"/>
          </p:cNvPicPr>
          <p:nvPr/>
        </p:nvPicPr>
        <p:blipFill>
          <a:blip r:embed="rId5"/>
          <a:stretch>
            <a:fillRect/>
          </a:stretch>
        </p:blipFill>
        <p:spPr>
          <a:xfrm>
            <a:off x="370115" y="1639261"/>
            <a:ext cx="6662056" cy="4317287"/>
          </a:xfrm>
          <a:prstGeom prst="rect">
            <a:avLst/>
          </a:prstGeom>
        </p:spPr>
      </p:pic>
    </p:spTree>
    <p:extLst>
      <p:ext uri="{BB962C8B-B14F-4D97-AF65-F5344CB8AC3E}">
        <p14:creationId xmlns:p14="http://schemas.microsoft.com/office/powerpoint/2010/main" val="97938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563189" y="785091"/>
            <a:ext cx="6035286" cy="1141791"/>
          </a:xfrm>
        </p:spPr>
        <p:txBody>
          <a:bodyPr vert="horz" lIns="91440" tIns="45720" rIns="91440" bIns="45720" rtlCol="0" anchor="ctr">
            <a:normAutofit/>
          </a:bodyPr>
          <a:lstStyle/>
          <a:p>
            <a:pPr lvl="0"/>
            <a:r>
              <a:rPr lang="en-US" b="1"/>
              <a:t>Business recommendations</a:t>
            </a:r>
          </a:p>
        </p:txBody>
      </p:sp>
      <p:sp>
        <p:nvSpPr>
          <p:cNvPr id="12" name="TextBox 11">
            <a:extLst>
              <a:ext uri="{FF2B5EF4-FFF2-40B4-BE49-F238E27FC236}">
                <a16:creationId xmlns:a16="http://schemas.microsoft.com/office/drawing/2014/main" id="{E7D1976A-5EDD-1431-2D71-CA9114265CE6}"/>
              </a:ext>
            </a:extLst>
          </p:cNvPr>
          <p:cNvSpPr txBox="1"/>
          <p:nvPr/>
        </p:nvSpPr>
        <p:spPr>
          <a:xfrm>
            <a:off x="1423783" y="2330394"/>
            <a:ext cx="10348473" cy="3735895"/>
          </a:xfrm>
          <a:prstGeom prst="rect">
            <a:avLst/>
          </a:prstGeom>
          <a:noFill/>
        </p:spPr>
        <p:txBody>
          <a:bodyPr wrap="square" lIns="91440" tIns="45720" rIns="91440" bIns="45720" anchor="t">
            <a:spAutoFit/>
          </a:bodyPr>
          <a:lstStyle/>
          <a:p>
            <a:pPr marL="457200" indent="-457200" algn="just">
              <a:lnSpc>
                <a:spcPct val="90000"/>
              </a:lnSpc>
              <a:spcBef>
                <a:spcPts val="1000"/>
              </a:spcBef>
              <a:buFont typeface="Arial" panose="020F0302020204030204"/>
              <a:buChar char="•"/>
              <a:defRPr/>
            </a:pPr>
            <a:r>
              <a:rPr lang="en-US" sz="2100">
                <a:solidFill>
                  <a:schemeClr val="tx1">
                    <a:lumMod val="95000"/>
                  </a:schemeClr>
                </a:solidFill>
                <a:latin typeface="Calibri"/>
                <a:cs typeface="Biome Light"/>
              </a:rPr>
              <a:t>Anticipating customer needs and preparing operations to meet them.</a:t>
            </a:r>
            <a:endParaRPr lang="en-US">
              <a:solidFill>
                <a:schemeClr val="tx1">
                  <a:lumMod val="95000"/>
                </a:schemeClr>
              </a:solidFill>
              <a:cs typeface="Calibri" panose="020F0502020204030204"/>
            </a:endParaRPr>
          </a:p>
          <a:p>
            <a:pPr marL="457200" indent="-457200" algn="just">
              <a:lnSpc>
                <a:spcPct val="90000"/>
              </a:lnSpc>
              <a:spcBef>
                <a:spcPts val="1000"/>
              </a:spcBef>
              <a:buFont typeface="Arial" panose="020F0302020204030204"/>
              <a:buChar char="•"/>
              <a:defRPr/>
            </a:pPr>
            <a:endParaRPr lang="en-US" sz="2100">
              <a:solidFill>
                <a:schemeClr val="tx1">
                  <a:lumMod val="95000"/>
                </a:schemeClr>
              </a:solidFill>
              <a:latin typeface="Calibri"/>
              <a:cs typeface="Biome Light"/>
            </a:endParaRPr>
          </a:p>
          <a:p>
            <a:pPr marL="457200" indent="-457200" algn="just">
              <a:lnSpc>
                <a:spcPct val="90000"/>
              </a:lnSpc>
              <a:spcBef>
                <a:spcPts val="1000"/>
              </a:spcBef>
              <a:buFont typeface="Arial" panose="020F0302020204030204"/>
              <a:buChar char="•"/>
              <a:defRPr/>
            </a:pPr>
            <a:r>
              <a:rPr lang="en-US" sz="2100">
                <a:solidFill>
                  <a:schemeClr val="tx1">
                    <a:lumMod val="95000"/>
                  </a:schemeClr>
                </a:solidFill>
                <a:latin typeface="Calibri"/>
                <a:cs typeface="Biome Light"/>
              </a:rPr>
              <a:t>Handling issues before customers face them.</a:t>
            </a:r>
          </a:p>
          <a:p>
            <a:pPr marL="457200" indent="-457200" algn="just">
              <a:lnSpc>
                <a:spcPct val="90000"/>
              </a:lnSpc>
              <a:spcBef>
                <a:spcPts val="1000"/>
              </a:spcBef>
              <a:buFont typeface="Arial" panose="020F0302020204030204"/>
              <a:buChar char="•"/>
              <a:defRPr/>
            </a:pPr>
            <a:endParaRPr lang="en-US" sz="2100">
              <a:solidFill>
                <a:schemeClr val="tx1">
                  <a:lumMod val="95000"/>
                </a:schemeClr>
              </a:solidFill>
              <a:latin typeface="Calibri"/>
              <a:cs typeface="Biome Light"/>
            </a:endParaRPr>
          </a:p>
          <a:p>
            <a:pPr marL="457200" indent="-457200" algn="just">
              <a:lnSpc>
                <a:spcPct val="90000"/>
              </a:lnSpc>
              <a:spcBef>
                <a:spcPts val="1000"/>
              </a:spcBef>
              <a:buFont typeface="Arial" panose="020F0302020204030204"/>
              <a:buChar char="•"/>
              <a:defRPr/>
            </a:pPr>
            <a:r>
              <a:rPr lang="en-US" sz="2100">
                <a:solidFill>
                  <a:schemeClr val="tx1">
                    <a:lumMod val="95000"/>
                  </a:schemeClr>
                </a:solidFill>
                <a:latin typeface="Calibri"/>
                <a:cs typeface="Biome Light"/>
              </a:rPr>
              <a:t>Providing assurance to customers that they can get help whenever they need it.</a:t>
            </a:r>
          </a:p>
          <a:p>
            <a:pPr marL="457200" indent="-457200" algn="just">
              <a:lnSpc>
                <a:spcPct val="90000"/>
              </a:lnSpc>
              <a:spcBef>
                <a:spcPts val="1000"/>
              </a:spcBef>
              <a:buFont typeface="Arial" panose="020F0302020204030204"/>
              <a:buChar char="•"/>
              <a:defRPr/>
            </a:pPr>
            <a:endParaRPr lang="en-US" sz="2100">
              <a:solidFill>
                <a:schemeClr val="tx1">
                  <a:lumMod val="95000"/>
                </a:schemeClr>
              </a:solidFill>
              <a:latin typeface="Calibri"/>
              <a:cs typeface="Biome Light"/>
            </a:endParaRPr>
          </a:p>
          <a:p>
            <a:pPr marL="457200" indent="-457200" algn="just">
              <a:lnSpc>
                <a:spcPct val="90000"/>
              </a:lnSpc>
              <a:spcBef>
                <a:spcPts val="1000"/>
              </a:spcBef>
              <a:buFont typeface="Arial" panose="020F0302020204030204"/>
              <a:buChar char="•"/>
              <a:defRPr/>
            </a:pPr>
            <a:r>
              <a:rPr lang="en-US" sz="2100">
                <a:solidFill>
                  <a:schemeClr val="tx1">
                    <a:lumMod val="95000"/>
                  </a:schemeClr>
                </a:solidFill>
                <a:latin typeface="Calibri"/>
                <a:cs typeface="Biome Light"/>
              </a:rPr>
              <a:t>Harness customer data to reduce the churn.</a:t>
            </a:r>
          </a:p>
          <a:p>
            <a:pPr marL="457200" indent="-457200" algn="just">
              <a:lnSpc>
                <a:spcPct val="90000"/>
              </a:lnSpc>
              <a:spcBef>
                <a:spcPts val="1000"/>
              </a:spcBef>
              <a:buFont typeface="Arial" panose="020F0302020204030204"/>
              <a:buChar char="•"/>
              <a:defRPr/>
            </a:pPr>
            <a:endParaRPr lang="en-US" sz="2100">
              <a:solidFill>
                <a:schemeClr val="tx1">
                  <a:lumMod val="95000"/>
                </a:schemeClr>
              </a:solidFill>
              <a:latin typeface="Calibri"/>
              <a:cs typeface="Biome Light"/>
            </a:endParaRPr>
          </a:p>
          <a:p>
            <a:pPr marL="457200" indent="-457200" algn="just">
              <a:lnSpc>
                <a:spcPct val="90000"/>
              </a:lnSpc>
              <a:spcBef>
                <a:spcPts val="1000"/>
              </a:spcBef>
              <a:buFont typeface="Arial" panose="020F0302020204030204"/>
              <a:buChar char="•"/>
              <a:defRPr/>
            </a:pPr>
            <a:r>
              <a:rPr lang="en-US" sz="2100">
                <a:solidFill>
                  <a:schemeClr val="tx1">
                    <a:lumMod val="95000"/>
                  </a:schemeClr>
                </a:solidFill>
                <a:latin typeface="Calibri"/>
                <a:cs typeface="Biome Light"/>
              </a:rPr>
              <a:t>Faster resolution of customer issues.</a:t>
            </a:r>
          </a:p>
        </p:txBody>
      </p:sp>
      <p:pic>
        <p:nvPicPr>
          <p:cNvPr id="4" name="Graphic 15" descr="Chat bubble with solid fill">
            <a:extLst>
              <a:ext uri="{FF2B5EF4-FFF2-40B4-BE49-F238E27FC236}">
                <a16:creationId xmlns:a16="http://schemas.microsoft.com/office/drawing/2014/main" id="{B68C7B22-8FA9-270B-52C0-6AB71B9F5D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2896" y="395514"/>
            <a:ext cx="1059542" cy="1059542"/>
          </a:xfrm>
          <a:prstGeom prst="rect">
            <a:avLst/>
          </a:prstGeom>
        </p:spPr>
      </p:pic>
    </p:spTree>
    <p:extLst>
      <p:ext uri="{BB962C8B-B14F-4D97-AF65-F5344CB8AC3E}">
        <p14:creationId xmlns:p14="http://schemas.microsoft.com/office/powerpoint/2010/main" val="42010473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8D3305-1D9D-4BC8-A40F-6F8AE50BD76B}">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F08B90B-70ED-4539-9C14-FB2728D9064F}">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0D51BCB-0419-432E-B7F1-25548446A6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Application>Microsoft Office PowerPoint</Application>
  <PresentationFormat>Widescreen</PresentationFormat>
  <Slides>23</Slides>
  <Notes>21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Celestial</vt:lpstr>
      <vt:lpstr>AI for good  5g/ml challenge</vt:lpstr>
      <vt:lpstr>The Team: SPEARS-9</vt:lpstr>
      <vt:lpstr>Table of Contents</vt:lpstr>
      <vt:lpstr>DATA</vt:lpstr>
      <vt:lpstr>Problem statement</vt:lpstr>
      <vt:lpstr>Data Cleaning &amp;  Outlier Detection </vt:lpstr>
      <vt:lpstr>model evaluation Summary </vt:lpstr>
      <vt:lpstr>Indicator Importance</vt:lpstr>
      <vt:lpstr>Business recommendations</vt:lpstr>
      <vt:lpstr>Future scope</vt:lpstr>
      <vt:lpstr>References</vt:lpstr>
      <vt:lpstr>Thank You!</vt:lpstr>
      <vt:lpstr>PowerPoint Presentation</vt:lpstr>
      <vt:lpstr>Covariance matrix</vt:lpstr>
      <vt:lpstr>LOGISTIC REGRESSION </vt:lpstr>
      <vt:lpstr>DECISION TREE classification </vt:lpstr>
      <vt:lpstr>RANDOM FOREST classification </vt:lpstr>
      <vt:lpstr>gradient boosting classification </vt:lpstr>
      <vt:lpstr>Ada boosting classification </vt:lpstr>
      <vt:lpstr>Extra tree classification </vt:lpstr>
      <vt:lpstr>K-Neighbors CLASSIFICATION </vt:lpstr>
      <vt:lpstr>SUPPORT VECTOR CLASSIFICATION </vt:lpstr>
      <vt:lpstr>Gaussian Naive Bayes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2</dc:title>
  <dc:creator>Yash, Kumar</dc:creator>
  <cp:revision>1</cp:revision>
  <dcterms:created xsi:type="dcterms:W3CDTF">2022-11-15T19:00:18Z</dcterms:created>
  <dcterms:modified xsi:type="dcterms:W3CDTF">2022-11-29T04:49:07Z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